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377" r:id="rId2"/>
    <p:sldId id="257" r:id="rId3"/>
    <p:sldId id="586" r:id="rId4"/>
    <p:sldId id="587" r:id="rId5"/>
    <p:sldId id="564" r:id="rId6"/>
    <p:sldId id="565" r:id="rId7"/>
    <p:sldId id="566" r:id="rId8"/>
    <p:sldId id="577" r:id="rId9"/>
    <p:sldId id="579" r:id="rId10"/>
    <p:sldId id="610" r:id="rId11"/>
    <p:sldId id="583" r:id="rId12"/>
    <p:sldId id="581" r:id="rId13"/>
    <p:sldId id="589" r:id="rId14"/>
    <p:sldId id="614" r:id="rId15"/>
    <p:sldId id="615" r:id="rId16"/>
    <p:sldId id="616" r:id="rId17"/>
    <p:sldId id="590" r:id="rId18"/>
    <p:sldId id="639" r:id="rId19"/>
    <p:sldId id="617" r:id="rId20"/>
    <p:sldId id="620" r:id="rId21"/>
    <p:sldId id="623" r:id="rId22"/>
    <p:sldId id="624" r:id="rId23"/>
    <p:sldId id="645" r:id="rId24"/>
    <p:sldId id="591" r:id="rId25"/>
    <p:sldId id="625" r:id="rId26"/>
    <p:sldId id="626" r:id="rId27"/>
    <p:sldId id="627" r:id="rId28"/>
    <p:sldId id="628" r:id="rId29"/>
    <p:sldId id="728" r:id="rId30"/>
    <p:sldId id="629" r:id="rId31"/>
    <p:sldId id="633" r:id="rId32"/>
    <p:sldId id="714" r:id="rId33"/>
    <p:sldId id="635" r:id="rId34"/>
    <p:sldId id="630" r:id="rId35"/>
    <p:sldId id="631" r:id="rId36"/>
    <p:sldId id="634" r:id="rId37"/>
    <p:sldId id="636" r:id="rId38"/>
    <p:sldId id="715" r:id="rId39"/>
    <p:sldId id="637" r:id="rId40"/>
    <p:sldId id="638" r:id="rId41"/>
    <p:sldId id="632" r:id="rId42"/>
    <p:sldId id="592" r:id="rId43"/>
    <p:sldId id="640" r:id="rId44"/>
    <p:sldId id="641" r:id="rId45"/>
    <p:sldId id="642" r:id="rId46"/>
    <p:sldId id="643" r:id="rId47"/>
    <p:sldId id="644" r:id="rId48"/>
    <p:sldId id="646" r:id="rId49"/>
    <p:sldId id="647" r:id="rId50"/>
    <p:sldId id="593" r:id="rId51"/>
    <p:sldId id="648" r:id="rId52"/>
    <p:sldId id="649" r:id="rId53"/>
    <p:sldId id="650" r:id="rId54"/>
    <p:sldId id="651" r:id="rId55"/>
    <p:sldId id="652" r:id="rId56"/>
    <p:sldId id="594" r:id="rId57"/>
    <p:sldId id="653" r:id="rId58"/>
    <p:sldId id="654" r:id="rId59"/>
    <p:sldId id="726" r:id="rId60"/>
    <p:sldId id="713" r:id="rId61"/>
    <p:sldId id="729" r:id="rId62"/>
    <p:sldId id="658" r:id="rId63"/>
    <p:sldId id="657" r:id="rId64"/>
    <p:sldId id="659" r:id="rId65"/>
    <p:sldId id="660" r:id="rId66"/>
    <p:sldId id="661" r:id="rId67"/>
    <p:sldId id="662" r:id="rId68"/>
    <p:sldId id="663" r:id="rId69"/>
    <p:sldId id="665" r:id="rId70"/>
    <p:sldId id="666" r:id="rId71"/>
    <p:sldId id="667" r:id="rId72"/>
    <p:sldId id="668" r:id="rId73"/>
    <p:sldId id="669" r:id="rId74"/>
    <p:sldId id="716" r:id="rId75"/>
    <p:sldId id="670" r:id="rId76"/>
    <p:sldId id="671" r:id="rId77"/>
    <p:sldId id="673" r:id="rId78"/>
    <p:sldId id="720" r:id="rId79"/>
    <p:sldId id="596" r:id="rId80"/>
    <p:sldId id="731" r:id="rId81"/>
    <p:sldId id="267" r:id="rId82"/>
    <p:sldId id="718" r:id="rId83"/>
    <p:sldId id="570" r:id="rId84"/>
    <p:sldId id="621" r:id="rId85"/>
    <p:sldId id="622" r:id="rId86"/>
    <p:sldId id="725" r:id="rId87"/>
    <p:sldId id="619" r:id="rId88"/>
    <p:sldId id="721" r:id="rId89"/>
    <p:sldId id="727" r:id="rId90"/>
    <p:sldId id="723" r:id="rId91"/>
    <p:sldId id="719" r:id="rId92"/>
    <p:sldId id="672" r:id="rId93"/>
    <p:sldId id="717" r:id="rId94"/>
    <p:sldId id="73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83"/>
            <p14:sldId id="581"/>
          </p14:sldIdLst>
        </p14:section>
        <p14:section name="II.1. Symmetries in Neural Networks" id="{B0F9A0AC-357C-4C65-8DEB-0DA75E7E8E57}">
          <p14:sldIdLst>
            <p14:sldId id="589"/>
            <p14:sldId id="614"/>
            <p14:sldId id="615"/>
            <p14:sldId id="616"/>
          </p14:sldIdLst>
        </p14:section>
        <p14:section name="II.2. Common initializers" id="{13877876-3A89-4313-905B-A57957712C4D}">
          <p14:sldIdLst>
            <p14:sldId id="590"/>
            <p14:sldId id="639"/>
            <p14:sldId id="617"/>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728"/>
            <p14:sldId id="629"/>
            <p14:sldId id="633"/>
            <p14:sldId id="714"/>
            <p14:sldId id="635"/>
            <p14:sldId id="630"/>
            <p14:sldId id="631"/>
            <p14:sldId id="634"/>
            <p14:sldId id="636"/>
            <p14:sldId id="715"/>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26"/>
            <p14:sldId id="713"/>
            <p14:sldId id="729"/>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716"/>
            <p14:sldId id="670"/>
            <p14:sldId id="671"/>
          </p14:sldIdLst>
        </p14:section>
        <p14:section name="IV.4. Comparing Activation Functions" id="{BA53A43D-03E1-489A-A913-E709A6949603}">
          <p14:sldIdLst>
            <p14:sldId id="673"/>
            <p14:sldId id="720"/>
          </p14:sldIdLst>
        </p14:section>
        <p14:section name="IV.5. The universal approximation theorem" id="{4812B962-AF1F-40A1-83B8-EC595682FB5C}">
          <p14:sldIdLst>
            <p14:sldId id="596"/>
            <p14:sldId id="731"/>
          </p14:sldIdLst>
        </p14:section>
        <p14:section name="References and watchlist" id="{217B8593-1CA5-408D-B198-A5E6ACAB5948}">
          <p14:sldIdLst>
            <p14:sldId id="267"/>
            <p14:sldId id="718"/>
            <p14:sldId id="570"/>
            <p14:sldId id="621"/>
            <p14:sldId id="622"/>
          </p14:sldIdLst>
        </p14:section>
        <p14:section name="Bonus - Additional Initializers" id="{8DF2C4C4-8A78-4B04-A1C2-70254CB15F71}">
          <p14:sldIdLst>
            <p14:sldId id="725"/>
            <p14:sldId id="619"/>
            <p14:sldId id="721"/>
          </p14:sldIdLst>
        </p14:section>
        <p14:section name="Bonus - Additional Activation Functions" id="{3116B097-8818-428F-935C-38515904132F}">
          <p14:sldIdLst>
            <p14:sldId id="727"/>
            <p14:sldId id="723"/>
            <p14:sldId id="719"/>
            <p14:sldId id="672"/>
            <p14:sldId id="717"/>
            <p14:sldId id="73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CC1C19-A0E3-45CE-A2FD-8B60DADA0406}" v="9" dt="2025-02-04T02:34:45.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5848A9AC-FFC3-43EB-AABC-D6956E0586B8}"/>
    <pc:docChg chg="undo custSel delSld modSld modSection">
      <pc:chgData name="Matthieu De Mari" userId="dfb708c9-d8dc-439f-9a3b-c772bf4a311c" providerId="ADAL" clId="{5848A9AC-FFC3-43EB-AABC-D6956E0586B8}" dt="2024-12-04T08:00:09.943" v="353" actId="20577"/>
      <pc:docMkLst>
        <pc:docMk/>
      </pc:docMkLst>
      <pc:sldChg chg="modSp mod">
        <pc:chgData name="Matthieu De Mari" userId="dfb708c9-d8dc-439f-9a3b-c772bf4a311c" providerId="ADAL" clId="{5848A9AC-FFC3-43EB-AABC-D6956E0586B8}" dt="2024-12-04T07:53:35.484" v="117" actId="20577"/>
        <pc:sldMkLst>
          <pc:docMk/>
          <pc:sldMk cId="2018312753" sldId="592"/>
        </pc:sldMkLst>
        <pc:spChg chg="mod">
          <ac:chgData name="Matthieu De Mari" userId="dfb708c9-d8dc-439f-9a3b-c772bf4a311c" providerId="ADAL" clId="{5848A9AC-FFC3-43EB-AABC-D6956E0586B8}" dt="2024-12-04T07:53:35.484" v="117" actId="20577"/>
          <ac:spMkLst>
            <pc:docMk/>
            <pc:sldMk cId="2018312753" sldId="592"/>
            <ac:spMk id="3" creationId="{0C7F979C-AEBF-F963-1805-2F20FEB2C27D}"/>
          </ac:spMkLst>
        </pc:spChg>
      </pc:sldChg>
      <pc:sldChg chg="modSp mod">
        <pc:chgData name="Matthieu De Mari" userId="dfb708c9-d8dc-439f-9a3b-c772bf4a311c" providerId="ADAL" clId="{5848A9AC-FFC3-43EB-AABC-D6956E0586B8}" dt="2024-12-04T07:55:25.451" v="253" actId="20577"/>
        <pc:sldMkLst>
          <pc:docMk/>
          <pc:sldMk cId="3262392835" sldId="593"/>
        </pc:sldMkLst>
        <pc:spChg chg="mod">
          <ac:chgData name="Matthieu De Mari" userId="dfb708c9-d8dc-439f-9a3b-c772bf4a311c" providerId="ADAL" clId="{5848A9AC-FFC3-43EB-AABC-D6956E0586B8}" dt="2024-12-04T07:55:25.451" v="253" actId="20577"/>
          <ac:spMkLst>
            <pc:docMk/>
            <pc:sldMk cId="3262392835" sldId="593"/>
            <ac:spMk id="4" creationId="{0A6D0783-241D-0B11-03E2-9F4FF3BEE947}"/>
          </ac:spMkLst>
        </pc:spChg>
      </pc:sldChg>
      <pc:sldChg chg="del">
        <pc:chgData name="Matthieu De Mari" userId="dfb708c9-d8dc-439f-9a3b-c772bf4a311c" providerId="ADAL" clId="{5848A9AC-FFC3-43EB-AABC-D6956E0586B8}" dt="2024-12-04T07:48:42.326" v="0" actId="47"/>
        <pc:sldMkLst>
          <pc:docMk/>
          <pc:sldMk cId="761190662" sldId="611"/>
        </pc:sldMkLst>
      </pc:sldChg>
      <pc:sldChg chg="del">
        <pc:chgData name="Matthieu De Mari" userId="dfb708c9-d8dc-439f-9a3b-c772bf4a311c" providerId="ADAL" clId="{5848A9AC-FFC3-43EB-AABC-D6956E0586B8}" dt="2024-12-04T07:48:46.187" v="1" actId="47"/>
        <pc:sldMkLst>
          <pc:docMk/>
          <pc:sldMk cId="258868029" sldId="612"/>
        </pc:sldMkLst>
      </pc:sldChg>
      <pc:sldChg chg="del">
        <pc:chgData name="Matthieu De Mari" userId="dfb708c9-d8dc-439f-9a3b-c772bf4a311c" providerId="ADAL" clId="{5848A9AC-FFC3-43EB-AABC-D6956E0586B8}" dt="2024-12-04T07:48:50.216" v="2" actId="47"/>
        <pc:sldMkLst>
          <pc:docMk/>
          <pc:sldMk cId="2022404027" sldId="613"/>
        </pc:sldMkLst>
      </pc:sldChg>
      <pc:sldChg chg="modSp mod">
        <pc:chgData name="Matthieu De Mari" userId="dfb708c9-d8dc-439f-9a3b-c772bf4a311c" providerId="ADAL" clId="{5848A9AC-FFC3-43EB-AABC-D6956E0586B8}" dt="2024-12-04T07:49:22.252" v="21" actId="20577"/>
        <pc:sldMkLst>
          <pc:docMk/>
          <pc:sldMk cId="272248794" sldId="616"/>
        </pc:sldMkLst>
        <pc:spChg chg="mod">
          <ac:chgData name="Matthieu De Mari" userId="dfb708c9-d8dc-439f-9a3b-c772bf4a311c" providerId="ADAL" clId="{5848A9AC-FFC3-43EB-AABC-D6956E0586B8}" dt="2024-12-04T07:49:22.252" v="21" actId="20577"/>
          <ac:spMkLst>
            <pc:docMk/>
            <pc:sldMk cId="272248794" sldId="616"/>
            <ac:spMk id="2" creationId="{F155462C-3DEF-4B5A-AA92-FDAF554521A8}"/>
          </ac:spMkLst>
        </pc:spChg>
        <pc:spChg chg="mod">
          <ac:chgData name="Matthieu De Mari" userId="dfb708c9-d8dc-439f-9a3b-c772bf4a311c" providerId="ADAL" clId="{5848A9AC-FFC3-43EB-AABC-D6956E0586B8}" dt="2024-12-04T07:49:03.104" v="4" actId="27636"/>
          <ac:spMkLst>
            <pc:docMk/>
            <pc:sldMk cId="272248794" sldId="616"/>
            <ac:spMk id="7" creationId="{B82D45ED-0B21-DE4A-FF66-9F997E3A6F54}"/>
          </ac:spMkLst>
        </pc:spChg>
      </pc:sldChg>
      <pc:sldChg chg="modSp mod">
        <pc:chgData name="Matthieu De Mari" userId="dfb708c9-d8dc-439f-9a3b-c772bf4a311c" providerId="ADAL" clId="{5848A9AC-FFC3-43EB-AABC-D6956E0586B8}" dt="2024-12-04T07:50:35.036" v="73" actId="20577"/>
        <pc:sldMkLst>
          <pc:docMk/>
          <pc:sldMk cId="2973345057" sldId="623"/>
        </pc:sldMkLst>
        <pc:spChg chg="mod">
          <ac:chgData name="Matthieu De Mari" userId="dfb708c9-d8dc-439f-9a3b-c772bf4a311c" providerId="ADAL" clId="{5848A9AC-FFC3-43EB-AABC-D6956E0586B8}" dt="2024-12-04T07:50:35.036" v="73" actId="20577"/>
          <ac:spMkLst>
            <pc:docMk/>
            <pc:sldMk cId="2973345057" sldId="623"/>
            <ac:spMk id="5" creationId="{0A7B0056-41D4-B489-229E-8C898A3A5904}"/>
          </ac:spMkLst>
        </pc:spChg>
      </pc:sldChg>
      <pc:sldChg chg="modSp mod">
        <pc:chgData name="Matthieu De Mari" userId="dfb708c9-d8dc-439f-9a3b-c772bf4a311c" providerId="ADAL" clId="{5848A9AC-FFC3-43EB-AABC-D6956E0586B8}" dt="2024-12-04T07:51:31.047" v="85" actId="20577"/>
        <pc:sldMkLst>
          <pc:docMk/>
          <pc:sldMk cId="2828335016" sldId="624"/>
        </pc:sldMkLst>
        <pc:spChg chg="mod">
          <ac:chgData name="Matthieu De Mari" userId="dfb708c9-d8dc-439f-9a3b-c772bf4a311c" providerId="ADAL" clId="{5848A9AC-FFC3-43EB-AABC-D6956E0586B8}" dt="2024-12-04T07:51:31.047" v="85" actId="20577"/>
          <ac:spMkLst>
            <pc:docMk/>
            <pc:sldMk cId="2828335016" sldId="624"/>
            <ac:spMk id="5" creationId="{0A7B0056-41D4-B489-229E-8C898A3A5904}"/>
          </ac:spMkLst>
        </pc:spChg>
      </pc:sldChg>
      <pc:sldChg chg="modSp mod">
        <pc:chgData name="Matthieu De Mari" userId="dfb708c9-d8dc-439f-9a3b-c772bf4a311c" providerId="ADAL" clId="{5848A9AC-FFC3-43EB-AABC-D6956E0586B8}" dt="2024-12-04T07:51:17.365" v="77" actId="20577"/>
        <pc:sldMkLst>
          <pc:docMk/>
          <pc:sldMk cId="2143533983" sldId="627"/>
        </pc:sldMkLst>
        <pc:spChg chg="mod">
          <ac:chgData name="Matthieu De Mari" userId="dfb708c9-d8dc-439f-9a3b-c772bf4a311c" providerId="ADAL" clId="{5848A9AC-FFC3-43EB-AABC-D6956E0586B8}" dt="2024-12-04T07:51:17.365" v="77" actId="20577"/>
          <ac:spMkLst>
            <pc:docMk/>
            <pc:sldMk cId="2143533983" sldId="627"/>
            <ac:spMk id="4" creationId="{B7587BF6-A3C3-923A-CFAC-92467ED1C20A}"/>
          </ac:spMkLst>
        </pc:spChg>
      </pc:sldChg>
      <pc:sldChg chg="modSp mod">
        <pc:chgData name="Matthieu De Mari" userId="dfb708c9-d8dc-439f-9a3b-c772bf4a311c" providerId="ADAL" clId="{5848A9AC-FFC3-43EB-AABC-D6956E0586B8}" dt="2024-12-04T07:52:13.360" v="99" actId="313"/>
        <pc:sldMkLst>
          <pc:docMk/>
          <pc:sldMk cId="1116604702" sldId="633"/>
        </pc:sldMkLst>
        <pc:spChg chg="mod">
          <ac:chgData name="Matthieu De Mari" userId="dfb708c9-d8dc-439f-9a3b-c772bf4a311c" providerId="ADAL" clId="{5848A9AC-FFC3-43EB-AABC-D6956E0586B8}" dt="2024-12-04T07:52:13.360" v="99" actId="313"/>
          <ac:spMkLst>
            <pc:docMk/>
            <pc:sldMk cId="1116604702" sldId="633"/>
            <ac:spMk id="3" creationId="{BF44B0CF-0CAC-3504-7AB3-559E76A4A1BC}"/>
          </ac:spMkLst>
        </pc:spChg>
      </pc:sldChg>
      <pc:sldChg chg="modSp mod">
        <pc:chgData name="Matthieu De Mari" userId="dfb708c9-d8dc-439f-9a3b-c772bf4a311c" providerId="ADAL" clId="{5848A9AC-FFC3-43EB-AABC-D6956E0586B8}" dt="2024-12-04T07:52:53.293" v="112" actId="20577"/>
        <pc:sldMkLst>
          <pc:docMk/>
          <pc:sldMk cId="2709894763" sldId="634"/>
        </pc:sldMkLst>
        <pc:spChg chg="mod">
          <ac:chgData name="Matthieu De Mari" userId="dfb708c9-d8dc-439f-9a3b-c772bf4a311c" providerId="ADAL" clId="{5848A9AC-FFC3-43EB-AABC-D6956E0586B8}" dt="2024-12-04T07:52:53.293" v="112" actId="20577"/>
          <ac:spMkLst>
            <pc:docMk/>
            <pc:sldMk cId="2709894763" sldId="634"/>
            <ac:spMk id="5" creationId="{0A7B0056-41D4-B489-229E-8C898A3A5904}"/>
          </ac:spMkLst>
        </pc:spChg>
      </pc:sldChg>
      <pc:sldChg chg="modSp mod">
        <pc:chgData name="Matthieu De Mari" userId="dfb708c9-d8dc-439f-9a3b-c772bf4a311c" providerId="ADAL" clId="{5848A9AC-FFC3-43EB-AABC-D6956E0586B8}" dt="2024-12-04T07:54:37.106" v="236" actId="14100"/>
        <pc:sldMkLst>
          <pc:docMk/>
          <pc:sldMk cId="3269279707" sldId="641"/>
        </pc:sldMkLst>
        <pc:spChg chg="mod">
          <ac:chgData name="Matthieu De Mari" userId="dfb708c9-d8dc-439f-9a3b-c772bf4a311c" providerId="ADAL" clId="{5848A9AC-FFC3-43EB-AABC-D6956E0586B8}" dt="2024-12-04T07:54:37.106" v="236" actId="14100"/>
          <ac:spMkLst>
            <pc:docMk/>
            <pc:sldMk cId="3269279707" sldId="641"/>
            <ac:spMk id="4" creationId="{DB727DFC-B7C8-21A1-A27E-3DC8BD3CEF90}"/>
          </ac:spMkLst>
        </pc:spChg>
      </pc:sldChg>
      <pc:sldChg chg="modSp mod">
        <pc:chgData name="Matthieu De Mari" userId="dfb708c9-d8dc-439f-9a3b-c772bf4a311c" providerId="ADAL" clId="{5848A9AC-FFC3-43EB-AABC-D6956E0586B8}" dt="2024-12-04T07:51:42.566" v="98" actId="20577"/>
        <pc:sldMkLst>
          <pc:docMk/>
          <pc:sldMk cId="3664711723" sldId="645"/>
        </pc:sldMkLst>
        <pc:spChg chg="mod">
          <ac:chgData name="Matthieu De Mari" userId="dfb708c9-d8dc-439f-9a3b-c772bf4a311c" providerId="ADAL" clId="{5848A9AC-FFC3-43EB-AABC-D6956E0586B8}" dt="2024-12-04T07:51:42.566" v="98" actId="20577"/>
          <ac:spMkLst>
            <pc:docMk/>
            <pc:sldMk cId="3664711723" sldId="645"/>
            <ac:spMk id="5" creationId="{0A7B0056-41D4-B489-229E-8C898A3A5904}"/>
          </ac:spMkLst>
        </pc:spChg>
      </pc:sldChg>
      <pc:sldChg chg="modSp mod">
        <pc:chgData name="Matthieu De Mari" userId="dfb708c9-d8dc-439f-9a3b-c772bf4a311c" providerId="ADAL" clId="{5848A9AC-FFC3-43EB-AABC-D6956E0586B8}" dt="2024-12-04T07:55:17.314" v="250" actId="27636"/>
        <pc:sldMkLst>
          <pc:docMk/>
          <pc:sldMk cId="1535134496" sldId="647"/>
        </pc:sldMkLst>
        <pc:spChg chg="mod">
          <ac:chgData name="Matthieu De Mari" userId="dfb708c9-d8dc-439f-9a3b-c772bf4a311c" providerId="ADAL" clId="{5848A9AC-FFC3-43EB-AABC-D6956E0586B8}" dt="2024-12-04T07:55:17.314" v="250" actId="27636"/>
          <ac:spMkLst>
            <pc:docMk/>
            <pc:sldMk cId="1535134496" sldId="647"/>
            <ac:spMk id="4" creationId="{E37977B6-1294-65D6-E828-C682A2CB902C}"/>
          </ac:spMkLst>
        </pc:spChg>
      </pc:sldChg>
      <pc:sldChg chg="modSp mod">
        <pc:chgData name="Matthieu De Mari" userId="dfb708c9-d8dc-439f-9a3b-c772bf4a311c" providerId="ADAL" clId="{5848A9AC-FFC3-43EB-AABC-D6956E0586B8}" dt="2024-12-04T07:56:17.226" v="272" actId="14100"/>
        <pc:sldMkLst>
          <pc:docMk/>
          <pc:sldMk cId="530835176" sldId="650"/>
        </pc:sldMkLst>
        <pc:spChg chg="mod">
          <ac:chgData name="Matthieu De Mari" userId="dfb708c9-d8dc-439f-9a3b-c772bf4a311c" providerId="ADAL" clId="{5848A9AC-FFC3-43EB-AABC-D6956E0586B8}" dt="2024-12-04T07:56:17.226" v="272" actId="14100"/>
          <ac:spMkLst>
            <pc:docMk/>
            <pc:sldMk cId="530835176" sldId="650"/>
            <ac:spMk id="5" creationId="{0B2E0CD9-728A-0474-7AA6-B59FF75D5912}"/>
          </ac:spMkLst>
        </pc:spChg>
      </pc:sldChg>
      <pc:sldChg chg="modSp">
        <pc:chgData name="Matthieu De Mari" userId="dfb708c9-d8dc-439f-9a3b-c772bf4a311c" providerId="ADAL" clId="{5848A9AC-FFC3-43EB-AABC-D6956E0586B8}" dt="2024-12-04T07:56:30.255" v="273"/>
        <pc:sldMkLst>
          <pc:docMk/>
          <pc:sldMk cId="3661229859" sldId="651"/>
        </pc:sldMkLst>
        <pc:spChg chg="mod">
          <ac:chgData name="Matthieu De Mari" userId="dfb708c9-d8dc-439f-9a3b-c772bf4a311c" providerId="ADAL" clId="{5848A9AC-FFC3-43EB-AABC-D6956E0586B8}" dt="2024-12-04T07:56:30.255" v="273"/>
          <ac:spMkLst>
            <pc:docMk/>
            <pc:sldMk cId="3661229859" sldId="651"/>
            <ac:spMk id="3" creationId="{D2CAA860-8CE7-05D9-1322-FD149D6E2865}"/>
          </ac:spMkLst>
        </pc:spChg>
      </pc:sldChg>
      <pc:sldChg chg="modSp mod">
        <pc:chgData name="Matthieu De Mari" userId="dfb708c9-d8dc-439f-9a3b-c772bf4a311c" providerId="ADAL" clId="{5848A9AC-FFC3-43EB-AABC-D6956E0586B8}" dt="2024-12-04T07:56:45.447" v="281" actId="20577"/>
        <pc:sldMkLst>
          <pc:docMk/>
          <pc:sldMk cId="2836012066" sldId="652"/>
        </pc:sldMkLst>
        <pc:spChg chg="mod">
          <ac:chgData name="Matthieu De Mari" userId="dfb708c9-d8dc-439f-9a3b-c772bf4a311c" providerId="ADAL" clId="{5848A9AC-FFC3-43EB-AABC-D6956E0586B8}" dt="2024-12-04T07:56:45.447" v="281" actId="20577"/>
          <ac:spMkLst>
            <pc:docMk/>
            <pc:sldMk cId="2836012066" sldId="652"/>
            <ac:spMk id="5" creationId="{0B2E0CD9-728A-0474-7AA6-B59FF75D5912}"/>
          </ac:spMkLst>
        </pc:spChg>
      </pc:sldChg>
      <pc:sldChg chg="addSp modSp">
        <pc:chgData name="Matthieu De Mari" userId="dfb708c9-d8dc-439f-9a3b-c772bf4a311c" providerId="ADAL" clId="{5848A9AC-FFC3-43EB-AABC-D6956E0586B8}" dt="2024-12-04T07:57:08.138" v="282"/>
        <pc:sldMkLst>
          <pc:docMk/>
          <pc:sldMk cId="1688481620" sldId="654"/>
        </pc:sldMkLst>
        <pc:spChg chg="add mod">
          <ac:chgData name="Matthieu De Mari" userId="dfb708c9-d8dc-439f-9a3b-c772bf4a311c" providerId="ADAL" clId="{5848A9AC-FFC3-43EB-AABC-D6956E0586B8}" dt="2024-12-04T07:57:08.138" v="282"/>
          <ac:spMkLst>
            <pc:docMk/>
            <pc:sldMk cId="1688481620" sldId="654"/>
            <ac:spMk id="5" creationId="{71463DE7-CEE1-C58B-3D24-C76D1B2D7AAC}"/>
          </ac:spMkLst>
        </pc:spChg>
        <pc:spChg chg="add mod">
          <ac:chgData name="Matthieu De Mari" userId="dfb708c9-d8dc-439f-9a3b-c772bf4a311c" providerId="ADAL" clId="{5848A9AC-FFC3-43EB-AABC-D6956E0586B8}" dt="2024-12-04T07:57:08.138" v="282"/>
          <ac:spMkLst>
            <pc:docMk/>
            <pc:sldMk cId="1688481620" sldId="654"/>
            <ac:spMk id="6" creationId="{D5522062-7338-246B-548F-19FB72A33D37}"/>
          </ac:spMkLst>
        </pc:spChg>
      </pc:sldChg>
      <pc:sldChg chg="modSp mod">
        <pc:chgData name="Matthieu De Mari" userId="dfb708c9-d8dc-439f-9a3b-c772bf4a311c" providerId="ADAL" clId="{5848A9AC-FFC3-43EB-AABC-D6956E0586B8}" dt="2024-12-04T07:58:33.545" v="326" actId="20577"/>
        <pc:sldMkLst>
          <pc:docMk/>
          <pc:sldMk cId="3934051886" sldId="666"/>
        </pc:sldMkLst>
        <pc:spChg chg="mod">
          <ac:chgData name="Matthieu De Mari" userId="dfb708c9-d8dc-439f-9a3b-c772bf4a311c" providerId="ADAL" clId="{5848A9AC-FFC3-43EB-AABC-D6956E0586B8}" dt="2024-12-04T07:58:33.545" v="326" actId="20577"/>
          <ac:spMkLst>
            <pc:docMk/>
            <pc:sldMk cId="3934051886" sldId="666"/>
            <ac:spMk id="2" creationId="{6C5A7825-A473-5442-E4AB-FA511F78B6BB}"/>
          </ac:spMkLst>
        </pc:spChg>
      </pc:sldChg>
      <pc:sldChg chg="modSp mod">
        <pc:chgData name="Matthieu De Mari" userId="dfb708c9-d8dc-439f-9a3b-c772bf4a311c" providerId="ADAL" clId="{5848A9AC-FFC3-43EB-AABC-D6956E0586B8}" dt="2024-12-04T07:58:47.882" v="328" actId="20577"/>
        <pc:sldMkLst>
          <pc:docMk/>
          <pc:sldMk cId="1521149575" sldId="668"/>
        </pc:sldMkLst>
        <pc:spChg chg="mod">
          <ac:chgData name="Matthieu De Mari" userId="dfb708c9-d8dc-439f-9a3b-c772bf4a311c" providerId="ADAL" clId="{5848A9AC-FFC3-43EB-AABC-D6956E0586B8}" dt="2024-12-04T07:58:47.882" v="328" actId="20577"/>
          <ac:spMkLst>
            <pc:docMk/>
            <pc:sldMk cId="1521149575" sldId="668"/>
            <ac:spMk id="5" creationId="{B6B851F4-FCFC-1E83-D239-824F7B5E1B01}"/>
          </ac:spMkLst>
        </pc:spChg>
      </pc:sldChg>
      <pc:sldChg chg="modSp mod">
        <pc:chgData name="Matthieu De Mari" userId="dfb708c9-d8dc-439f-9a3b-c772bf4a311c" providerId="ADAL" clId="{5848A9AC-FFC3-43EB-AABC-D6956E0586B8}" dt="2024-12-04T07:58:54.607" v="330" actId="20577"/>
        <pc:sldMkLst>
          <pc:docMk/>
          <pc:sldMk cId="920253235" sldId="669"/>
        </pc:sldMkLst>
        <pc:spChg chg="mod">
          <ac:chgData name="Matthieu De Mari" userId="dfb708c9-d8dc-439f-9a3b-c772bf4a311c" providerId="ADAL" clId="{5848A9AC-FFC3-43EB-AABC-D6956E0586B8}" dt="2024-12-04T07:58:54.607" v="330" actId="20577"/>
          <ac:spMkLst>
            <pc:docMk/>
            <pc:sldMk cId="920253235" sldId="669"/>
            <ac:spMk id="5" creationId="{B6B851F4-FCFC-1E83-D239-824F7B5E1B01}"/>
          </ac:spMkLst>
        </pc:spChg>
      </pc:sldChg>
      <pc:sldChg chg="modSp mod">
        <pc:chgData name="Matthieu De Mari" userId="dfb708c9-d8dc-439f-9a3b-c772bf4a311c" providerId="ADAL" clId="{5848A9AC-FFC3-43EB-AABC-D6956E0586B8}" dt="2024-12-04T07:59:55.470" v="351" actId="20577"/>
        <pc:sldMkLst>
          <pc:docMk/>
          <pc:sldMk cId="3223759810" sldId="670"/>
        </pc:sldMkLst>
        <pc:spChg chg="mod">
          <ac:chgData name="Matthieu De Mari" userId="dfb708c9-d8dc-439f-9a3b-c772bf4a311c" providerId="ADAL" clId="{5848A9AC-FFC3-43EB-AABC-D6956E0586B8}" dt="2024-12-04T07:59:55.470" v="351" actId="20577"/>
          <ac:spMkLst>
            <pc:docMk/>
            <pc:sldMk cId="3223759810" sldId="670"/>
            <ac:spMk id="5" creationId="{B6B851F4-FCFC-1E83-D239-824F7B5E1B01}"/>
          </ac:spMkLst>
        </pc:spChg>
      </pc:sldChg>
      <pc:sldChg chg="modSp mod">
        <pc:chgData name="Matthieu De Mari" userId="dfb708c9-d8dc-439f-9a3b-c772bf4a311c" providerId="ADAL" clId="{5848A9AC-FFC3-43EB-AABC-D6956E0586B8}" dt="2024-12-04T08:00:09.943" v="353" actId="20577"/>
        <pc:sldMkLst>
          <pc:docMk/>
          <pc:sldMk cId="1207623938" sldId="671"/>
        </pc:sldMkLst>
        <pc:spChg chg="mod">
          <ac:chgData name="Matthieu De Mari" userId="dfb708c9-d8dc-439f-9a3b-c772bf4a311c" providerId="ADAL" clId="{5848A9AC-FFC3-43EB-AABC-D6956E0586B8}" dt="2024-12-04T08:00:09.943" v="353" actId="20577"/>
          <ac:spMkLst>
            <pc:docMk/>
            <pc:sldMk cId="1207623938" sldId="671"/>
            <ac:spMk id="5" creationId="{B6B851F4-FCFC-1E83-D239-824F7B5E1B01}"/>
          </ac:spMkLst>
        </pc:spChg>
      </pc:sldChg>
      <pc:sldChg chg="modSp mod">
        <pc:chgData name="Matthieu De Mari" userId="dfb708c9-d8dc-439f-9a3b-c772bf4a311c" providerId="ADAL" clId="{5848A9AC-FFC3-43EB-AABC-D6956E0586B8}" dt="2024-12-04T07:52:23.792" v="102" actId="20577"/>
        <pc:sldMkLst>
          <pc:docMk/>
          <pc:sldMk cId="1709995566" sldId="714"/>
        </pc:sldMkLst>
        <pc:spChg chg="mod">
          <ac:chgData name="Matthieu De Mari" userId="dfb708c9-d8dc-439f-9a3b-c772bf4a311c" providerId="ADAL" clId="{5848A9AC-FFC3-43EB-AABC-D6956E0586B8}" dt="2024-12-04T07:52:23.792" v="102" actId="20577"/>
          <ac:spMkLst>
            <pc:docMk/>
            <pc:sldMk cId="1709995566" sldId="714"/>
            <ac:spMk id="5" creationId="{9F4ADEEE-8076-6BB7-C9A4-0291B185360A}"/>
          </ac:spMkLst>
        </pc:spChg>
      </pc:sldChg>
      <pc:sldChg chg="modSp mod">
        <pc:chgData name="Matthieu De Mari" userId="dfb708c9-d8dc-439f-9a3b-c772bf4a311c" providerId="ADAL" clId="{5848A9AC-FFC3-43EB-AABC-D6956E0586B8}" dt="2024-12-04T07:53:14.782" v="113" actId="20577"/>
        <pc:sldMkLst>
          <pc:docMk/>
          <pc:sldMk cId="3709912921" sldId="715"/>
        </pc:sldMkLst>
        <pc:spChg chg="mod">
          <ac:chgData name="Matthieu De Mari" userId="dfb708c9-d8dc-439f-9a3b-c772bf4a311c" providerId="ADAL" clId="{5848A9AC-FFC3-43EB-AABC-D6956E0586B8}" dt="2024-12-04T07:53:14.782" v="113" actId="20577"/>
          <ac:spMkLst>
            <pc:docMk/>
            <pc:sldMk cId="3709912921" sldId="715"/>
            <ac:spMk id="3" creationId="{BF44B0CF-0CAC-3504-7AB3-559E76A4A1BC}"/>
          </ac:spMkLst>
        </pc:spChg>
      </pc:sldChg>
      <pc:sldChg chg="modSp mod">
        <pc:chgData name="Matthieu De Mari" userId="dfb708c9-d8dc-439f-9a3b-c772bf4a311c" providerId="ADAL" clId="{5848A9AC-FFC3-43EB-AABC-D6956E0586B8}" dt="2024-12-04T07:57:30.633" v="283" actId="20577"/>
        <pc:sldMkLst>
          <pc:docMk/>
          <pc:sldMk cId="1455698990" sldId="726"/>
        </pc:sldMkLst>
        <pc:spChg chg="mod">
          <ac:chgData name="Matthieu De Mari" userId="dfb708c9-d8dc-439f-9a3b-c772bf4a311c" providerId="ADAL" clId="{5848A9AC-FFC3-43EB-AABC-D6956E0586B8}" dt="2024-12-04T07:57:30.633" v="283" actId="20577"/>
          <ac:spMkLst>
            <pc:docMk/>
            <pc:sldMk cId="1455698990" sldId="726"/>
            <ac:spMk id="7" creationId="{97089215-FD58-B6AB-524D-03F21C1DC932}"/>
          </ac:spMkLst>
        </pc:spChg>
      </pc:sldChg>
      <pc:sldChg chg="modSp">
        <pc:chgData name="Matthieu De Mari" userId="dfb708c9-d8dc-439f-9a3b-c772bf4a311c" providerId="ADAL" clId="{5848A9AC-FFC3-43EB-AABC-D6956E0586B8}" dt="2024-12-04T07:57:57.413" v="303" actId="20577"/>
        <pc:sldMkLst>
          <pc:docMk/>
          <pc:sldMk cId="1321101261" sldId="729"/>
        </pc:sldMkLst>
        <pc:spChg chg="mod">
          <ac:chgData name="Matthieu De Mari" userId="dfb708c9-d8dc-439f-9a3b-c772bf4a311c" providerId="ADAL" clId="{5848A9AC-FFC3-43EB-AABC-D6956E0586B8}" dt="2024-12-04T07:57:57.413" v="303" actId="20577"/>
          <ac:spMkLst>
            <pc:docMk/>
            <pc:sldMk cId="1321101261" sldId="729"/>
            <ac:spMk id="10" creationId="{7633AB4F-1C4D-02BE-F3DD-1A425F07D04C}"/>
          </ac:spMkLst>
        </pc:spChg>
      </pc:sldChg>
    </pc:docChg>
  </pc:docChgLst>
  <pc:docChgLst>
    <pc:chgData name="Matthieu De Mari" userId="dfb708c9-d8dc-439f-9a3b-c772bf4a311c" providerId="ADAL" clId="{A0AD3080-3370-419A-93B6-4CECF7558CA1}"/>
    <pc:docChg chg="undo custSel addSld delSld modSld sldOrd modSection">
      <pc:chgData name="Matthieu De Mari" userId="dfb708c9-d8dc-439f-9a3b-c772bf4a311c" providerId="ADAL" clId="{A0AD3080-3370-419A-93B6-4CECF7558CA1}" dt="2023-06-15T10:22:44.884" v="944" actId="20577"/>
      <pc:docMkLst>
        <pc:docMk/>
      </pc:docMkLst>
      <pc:sldChg chg="modSp mod">
        <pc:chgData name="Matthieu De Mari" userId="dfb708c9-d8dc-439f-9a3b-c772bf4a311c" providerId="ADAL" clId="{A0AD3080-3370-419A-93B6-4CECF7558CA1}" dt="2023-06-15T09:54:45.344" v="11" actId="20577"/>
        <pc:sldMkLst>
          <pc:docMk/>
          <pc:sldMk cId="2506094589" sldId="565"/>
        </pc:sldMkLst>
      </pc:sldChg>
      <pc:sldChg chg="modSp mod">
        <pc:chgData name="Matthieu De Mari" userId="dfb708c9-d8dc-439f-9a3b-c772bf4a311c" providerId="ADAL" clId="{A0AD3080-3370-419A-93B6-4CECF7558CA1}" dt="2023-06-15T09:55:02.170" v="15" actId="14100"/>
        <pc:sldMkLst>
          <pc:docMk/>
          <pc:sldMk cId="2861982866" sldId="566"/>
        </pc:sldMkLst>
      </pc:sldChg>
      <pc:sldChg chg="modSp">
        <pc:chgData name="Matthieu De Mari" userId="dfb708c9-d8dc-439f-9a3b-c772bf4a311c" providerId="ADAL" clId="{A0AD3080-3370-419A-93B6-4CECF7558CA1}" dt="2023-06-15T09:55:10.350" v="16" actId="113"/>
        <pc:sldMkLst>
          <pc:docMk/>
          <pc:sldMk cId="1620224169" sldId="577"/>
        </pc:sldMkLst>
      </pc:sldChg>
      <pc:sldChg chg="del">
        <pc:chgData name="Matthieu De Mari" userId="dfb708c9-d8dc-439f-9a3b-c772bf4a311c" providerId="ADAL" clId="{A0AD3080-3370-419A-93B6-4CECF7558CA1}" dt="2023-06-15T09:56:24.030" v="65" actId="47"/>
        <pc:sldMkLst>
          <pc:docMk/>
          <pc:sldMk cId="174187107" sldId="578"/>
        </pc:sldMkLst>
      </pc:sldChg>
      <pc:sldChg chg="modSp">
        <pc:chgData name="Matthieu De Mari" userId="dfb708c9-d8dc-439f-9a3b-c772bf4a311c" providerId="ADAL" clId="{A0AD3080-3370-419A-93B6-4CECF7558CA1}" dt="2023-06-15T09:55:12.794" v="17" actId="113"/>
        <pc:sldMkLst>
          <pc:docMk/>
          <pc:sldMk cId="3045576156" sldId="579"/>
        </pc:sldMkLst>
      </pc:sldChg>
      <pc:sldChg chg="addSp modSp mod">
        <pc:chgData name="Matthieu De Mari" userId="dfb708c9-d8dc-439f-9a3b-c772bf4a311c" providerId="ADAL" clId="{A0AD3080-3370-419A-93B6-4CECF7558CA1}" dt="2023-06-15T09:55:47.618" v="20" actId="1076"/>
        <pc:sldMkLst>
          <pc:docMk/>
          <pc:sldMk cId="2134879360" sldId="581"/>
        </pc:sldMkLst>
      </pc:sldChg>
      <pc:sldChg chg="modSp del mod">
        <pc:chgData name="Matthieu De Mari" userId="dfb708c9-d8dc-439f-9a3b-c772bf4a311c" providerId="ADAL" clId="{A0AD3080-3370-419A-93B6-4CECF7558CA1}" dt="2023-06-15T09:55:49.228" v="21" actId="47"/>
        <pc:sldMkLst>
          <pc:docMk/>
          <pc:sldMk cId="1162878205" sldId="582"/>
        </pc:sldMkLst>
      </pc:sldChg>
      <pc:sldChg chg="modSp mod ord">
        <pc:chgData name="Matthieu De Mari" userId="dfb708c9-d8dc-439f-9a3b-c772bf4a311c" providerId="ADAL" clId="{A0AD3080-3370-419A-93B6-4CECF7558CA1}" dt="2023-06-15T09:56:32.240" v="83" actId="20577"/>
        <pc:sldMkLst>
          <pc:docMk/>
          <pc:sldMk cId="2761289253" sldId="583"/>
        </pc:sldMkLst>
      </pc:sldChg>
      <pc:sldChg chg="modSp mod">
        <pc:chgData name="Matthieu De Mari" userId="dfb708c9-d8dc-439f-9a3b-c772bf4a311c" providerId="ADAL" clId="{A0AD3080-3370-419A-93B6-4CECF7558CA1}" dt="2023-06-15T09:57:06.040" v="85" actId="14100"/>
        <pc:sldMkLst>
          <pc:docMk/>
          <pc:sldMk cId="2517159219" sldId="589"/>
        </pc:sldMkLst>
      </pc:sldChg>
      <pc:sldChg chg="modSp mod">
        <pc:chgData name="Matthieu De Mari" userId="dfb708c9-d8dc-439f-9a3b-c772bf4a311c" providerId="ADAL" clId="{A0AD3080-3370-419A-93B6-4CECF7558CA1}" dt="2023-06-15T09:58:59.643" v="115" actId="20577"/>
        <pc:sldMkLst>
          <pc:docMk/>
          <pc:sldMk cId="4137211541" sldId="590"/>
        </pc:sldMkLst>
      </pc:sldChg>
      <pc:sldChg chg="modSp mod">
        <pc:chgData name="Matthieu De Mari" userId="dfb708c9-d8dc-439f-9a3b-c772bf4a311c" providerId="ADAL" clId="{A0AD3080-3370-419A-93B6-4CECF7558CA1}" dt="2023-06-15T10:04:37.283" v="202" actId="20577"/>
        <pc:sldMkLst>
          <pc:docMk/>
          <pc:sldMk cId="2947484205" sldId="591"/>
        </pc:sldMkLst>
      </pc:sldChg>
      <pc:sldChg chg="modSp mod">
        <pc:chgData name="Matthieu De Mari" userId="dfb708c9-d8dc-439f-9a3b-c772bf4a311c" providerId="ADAL" clId="{A0AD3080-3370-419A-93B6-4CECF7558CA1}" dt="2023-06-15T10:13:54.015" v="708" actId="20577"/>
        <pc:sldMkLst>
          <pc:docMk/>
          <pc:sldMk cId="3262392835" sldId="593"/>
        </pc:sldMkLst>
      </pc:sldChg>
      <pc:sldChg chg="modSp mod">
        <pc:chgData name="Matthieu De Mari" userId="dfb708c9-d8dc-439f-9a3b-c772bf4a311c" providerId="ADAL" clId="{A0AD3080-3370-419A-93B6-4CECF7558CA1}" dt="2023-06-15T10:17:41.928" v="795" actId="14100"/>
        <pc:sldMkLst>
          <pc:docMk/>
          <pc:sldMk cId="763709586" sldId="594"/>
        </pc:sldMkLst>
      </pc:sldChg>
      <pc:sldChg chg="modSp mod">
        <pc:chgData name="Matthieu De Mari" userId="dfb708c9-d8dc-439f-9a3b-c772bf4a311c" providerId="ADAL" clId="{A0AD3080-3370-419A-93B6-4CECF7558CA1}" dt="2023-06-15T10:22:44.884" v="944" actId="20577"/>
        <pc:sldMkLst>
          <pc:docMk/>
          <pc:sldMk cId="2102102519" sldId="596"/>
        </pc:sldMkLst>
      </pc:sldChg>
      <pc:sldChg chg="addSp delSp modSp mod">
        <pc:chgData name="Matthieu De Mari" userId="dfb708c9-d8dc-439f-9a3b-c772bf4a311c" providerId="ADAL" clId="{A0AD3080-3370-419A-93B6-4CECF7558CA1}" dt="2023-06-15T09:58:08.814" v="97"/>
        <pc:sldMkLst>
          <pc:docMk/>
          <pc:sldMk cId="3213143018" sldId="615"/>
        </pc:sldMkLst>
      </pc:sldChg>
      <pc:sldChg chg="addSp delSp modSp mod">
        <pc:chgData name="Matthieu De Mari" userId="dfb708c9-d8dc-439f-9a3b-c772bf4a311c" providerId="ADAL" clId="{A0AD3080-3370-419A-93B6-4CECF7558CA1}" dt="2023-06-15T09:58:45.113" v="114" actId="20577"/>
        <pc:sldMkLst>
          <pc:docMk/>
          <pc:sldMk cId="272248794" sldId="616"/>
        </pc:sldMkLst>
      </pc:sldChg>
      <pc:sldChg chg="modSp mod">
        <pc:chgData name="Matthieu De Mari" userId="dfb708c9-d8dc-439f-9a3b-c772bf4a311c" providerId="ADAL" clId="{A0AD3080-3370-419A-93B6-4CECF7558CA1}" dt="2023-06-15T10:00:56.181" v="124" actId="20577"/>
        <pc:sldMkLst>
          <pc:docMk/>
          <pc:sldMk cId="3019639347" sldId="620"/>
        </pc:sldMkLst>
      </pc:sldChg>
      <pc:sldChg chg="modSp mod">
        <pc:chgData name="Matthieu De Mari" userId="dfb708c9-d8dc-439f-9a3b-c772bf4a311c" providerId="ADAL" clId="{A0AD3080-3370-419A-93B6-4CECF7558CA1}" dt="2023-06-15T10:03:09.748" v="168" actId="27636"/>
        <pc:sldMkLst>
          <pc:docMk/>
          <pc:sldMk cId="2973345057" sldId="623"/>
        </pc:sldMkLst>
      </pc:sldChg>
      <pc:sldChg chg="modSp mod">
        <pc:chgData name="Matthieu De Mari" userId="dfb708c9-d8dc-439f-9a3b-c772bf4a311c" providerId="ADAL" clId="{A0AD3080-3370-419A-93B6-4CECF7558CA1}" dt="2023-06-15T10:04:18.449" v="180" actId="14100"/>
        <pc:sldMkLst>
          <pc:docMk/>
          <pc:sldMk cId="1370451381" sldId="626"/>
        </pc:sldMkLst>
      </pc:sldChg>
      <pc:sldChg chg="modSp mod">
        <pc:chgData name="Matthieu De Mari" userId="dfb708c9-d8dc-439f-9a3b-c772bf4a311c" providerId="ADAL" clId="{A0AD3080-3370-419A-93B6-4CECF7558CA1}" dt="2023-06-15T10:05:36.519" v="233" actId="20577"/>
        <pc:sldMkLst>
          <pc:docMk/>
          <pc:sldMk cId="2143533983" sldId="627"/>
        </pc:sldMkLst>
      </pc:sldChg>
      <pc:sldChg chg="modSp mod">
        <pc:chgData name="Matthieu De Mari" userId="dfb708c9-d8dc-439f-9a3b-c772bf4a311c" providerId="ADAL" clId="{A0AD3080-3370-419A-93B6-4CECF7558CA1}" dt="2023-06-15T10:05:58.541" v="237" actId="114"/>
        <pc:sldMkLst>
          <pc:docMk/>
          <pc:sldMk cId="4194419191" sldId="628"/>
        </pc:sldMkLst>
      </pc:sldChg>
      <pc:sldChg chg="modSp mod">
        <pc:chgData name="Matthieu De Mari" userId="dfb708c9-d8dc-439f-9a3b-c772bf4a311c" providerId="ADAL" clId="{A0AD3080-3370-419A-93B6-4CECF7558CA1}" dt="2023-06-15T10:12:19.491" v="646" actId="1076"/>
        <pc:sldMkLst>
          <pc:docMk/>
          <pc:sldMk cId="2108370273" sldId="632"/>
        </pc:sldMkLst>
      </pc:sldChg>
      <pc:sldChg chg="addSp delSp modSp mod modClrScheme chgLayout">
        <pc:chgData name="Matthieu De Mari" userId="dfb708c9-d8dc-439f-9a3b-c772bf4a311c" providerId="ADAL" clId="{A0AD3080-3370-419A-93B6-4CECF7558CA1}" dt="2023-06-15T10:06:39.733" v="245" actId="27636"/>
        <pc:sldMkLst>
          <pc:docMk/>
          <pc:sldMk cId="1116604702" sldId="633"/>
        </pc:sldMkLst>
      </pc:sldChg>
      <pc:sldChg chg="modSp mod">
        <pc:chgData name="Matthieu De Mari" userId="dfb708c9-d8dc-439f-9a3b-c772bf4a311c" providerId="ADAL" clId="{A0AD3080-3370-419A-93B6-4CECF7558CA1}" dt="2023-06-15T10:07:51.211" v="264" actId="20577"/>
        <pc:sldMkLst>
          <pc:docMk/>
          <pc:sldMk cId="2709894763" sldId="634"/>
        </pc:sldMkLst>
      </pc:sldChg>
      <pc:sldChg chg="addSp delSp modSp mod modClrScheme chgLayout">
        <pc:chgData name="Matthieu De Mari" userId="dfb708c9-d8dc-439f-9a3b-c772bf4a311c" providerId="ADAL" clId="{A0AD3080-3370-419A-93B6-4CECF7558CA1}" dt="2023-06-15T10:10:55.459" v="605" actId="20577"/>
        <pc:sldMkLst>
          <pc:docMk/>
          <pc:sldMk cId="283574109" sldId="636"/>
        </pc:sldMkLst>
      </pc:sldChg>
      <pc:sldChg chg="modSp mod">
        <pc:chgData name="Matthieu De Mari" userId="dfb708c9-d8dc-439f-9a3b-c772bf4a311c" providerId="ADAL" clId="{A0AD3080-3370-419A-93B6-4CECF7558CA1}" dt="2023-06-15T10:11:54.480" v="619" actId="20577"/>
        <pc:sldMkLst>
          <pc:docMk/>
          <pc:sldMk cId="3136411561" sldId="637"/>
        </pc:sldMkLst>
      </pc:sldChg>
      <pc:sldChg chg="modSp mod">
        <pc:chgData name="Matthieu De Mari" userId="dfb708c9-d8dc-439f-9a3b-c772bf4a311c" providerId="ADAL" clId="{A0AD3080-3370-419A-93B6-4CECF7558CA1}" dt="2023-06-15T10:12:36.480" v="647" actId="20577"/>
        <pc:sldMkLst>
          <pc:docMk/>
          <pc:sldMk cId="3352703959" sldId="640"/>
        </pc:sldMkLst>
      </pc:sldChg>
      <pc:sldChg chg="modSp mod">
        <pc:chgData name="Matthieu De Mari" userId="dfb708c9-d8dc-439f-9a3b-c772bf4a311c" providerId="ADAL" clId="{A0AD3080-3370-419A-93B6-4CECF7558CA1}" dt="2023-06-15T10:12:43.161" v="649" actId="1076"/>
        <pc:sldMkLst>
          <pc:docMk/>
          <pc:sldMk cId="3269279707" sldId="641"/>
        </pc:sldMkLst>
      </pc:sldChg>
      <pc:sldChg chg="modSp mod">
        <pc:chgData name="Matthieu De Mari" userId="dfb708c9-d8dc-439f-9a3b-c772bf4a311c" providerId="ADAL" clId="{A0AD3080-3370-419A-93B6-4CECF7558CA1}" dt="2023-06-15T10:12:48.164" v="650" actId="1076"/>
        <pc:sldMkLst>
          <pc:docMk/>
          <pc:sldMk cId="2948259004" sldId="642"/>
        </pc:sldMkLst>
      </pc:sldChg>
      <pc:sldChg chg="addSp delSp modSp mod">
        <pc:chgData name="Matthieu De Mari" userId="dfb708c9-d8dc-439f-9a3b-c772bf4a311c" providerId="ADAL" clId="{A0AD3080-3370-419A-93B6-4CECF7558CA1}" dt="2023-06-15T10:13:25.722" v="678" actId="14100"/>
        <pc:sldMkLst>
          <pc:docMk/>
          <pc:sldMk cId="3061501488" sldId="644"/>
        </pc:sldMkLst>
      </pc:sldChg>
      <pc:sldChg chg="modSp mod">
        <pc:chgData name="Matthieu De Mari" userId="dfb708c9-d8dc-439f-9a3b-c772bf4a311c" providerId="ADAL" clId="{A0AD3080-3370-419A-93B6-4CECF7558CA1}" dt="2023-06-15T10:17:09.238" v="791" actId="20577"/>
        <pc:sldMkLst>
          <pc:docMk/>
          <pc:sldMk cId="3664711723" sldId="645"/>
        </pc:sldMkLst>
      </pc:sldChg>
      <pc:sldChg chg="modSp mod">
        <pc:chgData name="Matthieu De Mari" userId="dfb708c9-d8dc-439f-9a3b-c772bf4a311c" providerId="ADAL" clId="{A0AD3080-3370-419A-93B6-4CECF7558CA1}" dt="2023-06-15T10:13:41.425" v="706" actId="20577"/>
        <pc:sldMkLst>
          <pc:docMk/>
          <pc:sldMk cId="1098360026" sldId="646"/>
        </pc:sldMkLst>
      </pc:sldChg>
      <pc:sldChg chg="modSp mod">
        <pc:chgData name="Matthieu De Mari" userId="dfb708c9-d8dc-439f-9a3b-c772bf4a311c" providerId="ADAL" clId="{A0AD3080-3370-419A-93B6-4CECF7558CA1}" dt="2023-06-15T10:13:48.865" v="707"/>
        <pc:sldMkLst>
          <pc:docMk/>
          <pc:sldMk cId="1535134496" sldId="647"/>
        </pc:sldMkLst>
      </pc:sldChg>
      <pc:sldChg chg="modSp mod">
        <pc:chgData name="Matthieu De Mari" userId="dfb708c9-d8dc-439f-9a3b-c772bf4a311c" providerId="ADAL" clId="{A0AD3080-3370-419A-93B6-4CECF7558CA1}" dt="2023-06-15T10:14:06.528" v="717" actId="20577"/>
        <pc:sldMkLst>
          <pc:docMk/>
          <pc:sldMk cId="639167993" sldId="648"/>
        </pc:sldMkLst>
      </pc:sldChg>
      <pc:sldChg chg="modSp mod">
        <pc:chgData name="Matthieu De Mari" userId="dfb708c9-d8dc-439f-9a3b-c772bf4a311c" providerId="ADAL" clId="{A0AD3080-3370-419A-93B6-4CECF7558CA1}" dt="2023-06-15T10:14:38.761" v="740" actId="20577"/>
        <pc:sldMkLst>
          <pc:docMk/>
          <pc:sldMk cId="3661229859" sldId="651"/>
        </pc:sldMkLst>
      </pc:sldChg>
      <pc:sldChg chg="modSp mod">
        <pc:chgData name="Matthieu De Mari" userId="dfb708c9-d8dc-439f-9a3b-c772bf4a311c" providerId="ADAL" clId="{A0AD3080-3370-419A-93B6-4CECF7558CA1}" dt="2023-06-15T10:14:51.100" v="741" actId="20577"/>
        <pc:sldMkLst>
          <pc:docMk/>
          <pc:sldMk cId="2836012066" sldId="652"/>
        </pc:sldMkLst>
      </pc:sldChg>
      <pc:sldChg chg="modSp mod">
        <pc:chgData name="Matthieu De Mari" userId="dfb708c9-d8dc-439f-9a3b-c772bf4a311c" providerId="ADAL" clId="{A0AD3080-3370-419A-93B6-4CECF7558CA1}" dt="2023-06-15T10:19:25.423" v="796" actId="113"/>
        <pc:sldMkLst>
          <pc:docMk/>
          <pc:sldMk cId="1688481620" sldId="654"/>
        </pc:sldMkLst>
      </pc:sldChg>
      <pc:sldChg chg="modSp mod">
        <pc:chgData name="Matthieu De Mari" userId="dfb708c9-d8dc-439f-9a3b-c772bf4a311c" providerId="ADAL" clId="{A0AD3080-3370-419A-93B6-4CECF7558CA1}" dt="2023-06-15T10:20:28.356" v="879" actId="20577"/>
        <pc:sldMkLst>
          <pc:docMk/>
          <pc:sldMk cId="3673354424" sldId="657"/>
        </pc:sldMkLst>
      </pc:sldChg>
      <pc:sldChg chg="modSp mod">
        <pc:chgData name="Matthieu De Mari" userId="dfb708c9-d8dc-439f-9a3b-c772bf4a311c" providerId="ADAL" clId="{A0AD3080-3370-419A-93B6-4CECF7558CA1}" dt="2023-06-15T10:20:06.970" v="827" actId="20577"/>
        <pc:sldMkLst>
          <pc:docMk/>
          <pc:sldMk cId="1348532138" sldId="658"/>
        </pc:sldMkLst>
      </pc:sldChg>
      <pc:sldChg chg="modSp mod">
        <pc:chgData name="Matthieu De Mari" userId="dfb708c9-d8dc-439f-9a3b-c772bf4a311c" providerId="ADAL" clId="{A0AD3080-3370-419A-93B6-4CECF7558CA1}" dt="2023-06-15T10:20:32.285" v="880"/>
        <pc:sldMkLst>
          <pc:docMk/>
          <pc:sldMk cId="855040033" sldId="659"/>
        </pc:sldMkLst>
      </pc:sldChg>
      <pc:sldChg chg="modSp mod">
        <pc:chgData name="Matthieu De Mari" userId="dfb708c9-d8dc-439f-9a3b-c772bf4a311c" providerId="ADAL" clId="{A0AD3080-3370-419A-93B6-4CECF7558CA1}" dt="2023-06-15T10:20:34.891" v="881"/>
        <pc:sldMkLst>
          <pc:docMk/>
          <pc:sldMk cId="2151550002" sldId="660"/>
        </pc:sldMkLst>
      </pc:sldChg>
      <pc:sldChg chg="modSp mod">
        <pc:chgData name="Matthieu De Mari" userId="dfb708c9-d8dc-439f-9a3b-c772bf4a311c" providerId="ADAL" clId="{A0AD3080-3370-419A-93B6-4CECF7558CA1}" dt="2023-06-15T10:20:38.964" v="882"/>
        <pc:sldMkLst>
          <pc:docMk/>
          <pc:sldMk cId="857752855" sldId="661"/>
        </pc:sldMkLst>
      </pc:sldChg>
      <pc:sldChg chg="modSp mod">
        <pc:chgData name="Matthieu De Mari" userId="dfb708c9-d8dc-439f-9a3b-c772bf4a311c" providerId="ADAL" clId="{A0AD3080-3370-419A-93B6-4CECF7558CA1}" dt="2023-06-15T10:20:41.407" v="883"/>
        <pc:sldMkLst>
          <pc:docMk/>
          <pc:sldMk cId="2494984745" sldId="662"/>
        </pc:sldMkLst>
      </pc:sldChg>
      <pc:sldChg chg="modSp mod">
        <pc:chgData name="Matthieu De Mari" userId="dfb708c9-d8dc-439f-9a3b-c772bf4a311c" providerId="ADAL" clId="{A0AD3080-3370-419A-93B6-4CECF7558CA1}" dt="2023-06-15T10:20:45.060" v="884"/>
        <pc:sldMkLst>
          <pc:docMk/>
          <pc:sldMk cId="1831247243" sldId="663"/>
        </pc:sldMkLst>
      </pc:sldChg>
      <pc:sldChg chg="modSp mod">
        <pc:chgData name="Matthieu De Mari" userId="dfb708c9-d8dc-439f-9a3b-c772bf4a311c" providerId="ADAL" clId="{A0AD3080-3370-419A-93B6-4CECF7558CA1}" dt="2023-06-15T10:21:30.966" v="925" actId="20577"/>
        <pc:sldMkLst>
          <pc:docMk/>
          <pc:sldMk cId="506948723" sldId="665"/>
        </pc:sldMkLst>
      </pc:sldChg>
      <pc:sldChg chg="modSp mod">
        <pc:chgData name="Matthieu De Mari" userId="dfb708c9-d8dc-439f-9a3b-c772bf4a311c" providerId="ADAL" clId="{A0AD3080-3370-419A-93B6-4CECF7558CA1}" dt="2023-06-15T10:21:48.951" v="933" actId="20577"/>
        <pc:sldMkLst>
          <pc:docMk/>
          <pc:sldMk cId="1442844384" sldId="667"/>
        </pc:sldMkLst>
      </pc:sldChg>
      <pc:sldChg chg="modSp mod">
        <pc:chgData name="Matthieu De Mari" userId="dfb708c9-d8dc-439f-9a3b-c772bf4a311c" providerId="ADAL" clId="{A0AD3080-3370-419A-93B6-4CECF7558CA1}" dt="2023-06-15T10:20:12.014" v="830" actId="20577"/>
        <pc:sldMkLst>
          <pc:docMk/>
          <pc:sldMk cId="3738069086" sldId="713"/>
        </pc:sldMkLst>
      </pc:sldChg>
      <pc:sldChg chg="add del">
        <pc:chgData name="Matthieu De Mari" userId="dfb708c9-d8dc-439f-9a3b-c772bf4a311c" providerId="ADAL" clId="{A0AD3080-3370-419A-93B6-4CECF7558CA1}" dt="2023-06-15T10:02:01.213" v="126" actId="47"/>
        <pc:sldMkLst>
          <pc:docMk/>
          <pc:sldMk cId="1017455006" sldId="714"/>
        </pc:sldMkLst>
      </pc:sldChg>
      <pc:sldChg chg="addSp delSp modSp add mod modClrScheme chgLayout">
        <pc:chgData name="Matthieu De Mari" userId="dfb708c9-d8dc-439f-9a3b-c772bf4a311c" providerId="ADAL" clId="{A0AD3080-3370-419A-93B6-4CECF7558CA1}" dt="2023-06-15T10:07:15.004" v="254" actId="14100"/>
        <pc:sldMkLst>
          <pc:docMk/>
          <pc:sldMk cId="1709995566" sldId="714"/>
        </pc:sldMkLst>
      </pc:sldChg>
      <pc:sldChg chg="delSp modSp add mod modClrScheme chgLayout">
        <pc:chgData name="Matthieu De Mari" userId="dfb708c9-d8dc-439f-9a3b-c772bf4a311c" providerId="ADAL" clId="{A0AD3080-3370-419A-93B6-4CECF7558CA1}" dt="2023-06-15T10:11:22.944" v="612" actId="1076"/>
        <pc:sldMkLst>
          <pc:docMk/>
          <pc:sldMk cId="3709912921" sldId="715"/>
        </pc:sldMkLst>
      </pc:sldChg>
    </pc:docChg>
  </pc:docChgLst>
  <pc:docChgLst>
    <pc:chgData name="Matthieu De Mari" userId="dfb708c9-d8dc-439f-9a3b-c772bf4a311c" providerId="ADAL" clId="{251FE134-C820-4530-8688-E620736609C0}"/>
    <pc:docChg chg="undo custSel addSld modSld sldOrd addSection modSection">
      <pc:chgData name="Matthieu De Mari" userId="dfb708c9-d8dc-439f-9a3b-c772bf4a311c" providerId="ADAL" clId="{251FE134-C820-4530-8688-E620736609C0}" dt="2023-07-21T03:11:25.369" v="951" actId="113"/>
      <pc:docMkLst>
        <pc:docMk/>
      </pc:docMkLst>
      <pc:sldChg chg="modSp mod">
        <pc:chgData name="Matthieu De Mari" userId="dfb708c9-d8dc-439f-9a3b-c772bf4a311c" providerId="ADAL" clId="{251FE134-C820-4530-8688-E620736609C0}" dt="2023-07-06T05:38:09.406" v="155" actId="20577"/>
        <pc:sldMkLst>
          <pc:docMk/>
          <pc:sldMk cId="3880949074" sldId="267"/>
        </pc:sldMkLst>
      </pc:sldChg>
      <pc:sldChg chg="modSp mod">
        <pc:chgData name="Matthieu De Mari" userId="dfb708c9-d8dc-439f-9a3b-c772bf4a311c" providerId="ADAL" clId="{251FE134-C820-4530-8688-E620736609C0}" dt="2023-07-06T05:39:58.039" v="244" actId="20577"/>
        <pc:sldMkLst>
          <pc:docMk/>
          <pc:sldMk cId="3223759810" sldId="670"/>
        </pc:sldMkLst>
      </pc:sldChg>
      <pc:sldChg chg="modSp mod">
        <pc:chgData name="Matthieu De Mari" userId="dfb708c9-d8dc-439f-9a3b-c772bf4a311c" providerId="ADAL" clId="{251FE134-C820-4530-8688-E620736609C0}" dt="2023-07-06T05:43:29.595" v="575" actId="20577"/>
        <pc:sldMkLst>
          <pc:docMk/>
          <pc:sldMk cId="3207845161" sldId="672"/>
        </pc:sldMkLst>
      </pc:sldChg>
      <pc:sldChg chg="ord">
        <pc:chgData name="Matthieu De Mari" userId="dfb708c9-d8dc-439f-9a3b-c772bf4a311c" providerId="ADAL" clId="{251FE134-C820-4530-8688-E620736609C0}" dt="2023-07-06T05:35:59.803" v="3" actId="20578"/>
        <pc:sldMkLst>
          <pc:docMk/>
          <pc:sldMk cId="179957487" sldId="673"/>
        </pc:sldMkLst>
      </pc:sldChg>
      <pc:sldChg chg="addSp delSp modSp new mod modClrScheme chgLayout">
        <pc:chgData name="Matthieu De Mari" userId="dfb708c9-d8dc-439f-9a3b-c772bf4a311c" providerId="ADAL" clId="{251FE134-C820-4530-8688-E620736609C0}" dt="2023-07-06T05:37:23.842" v="152" actId="20577"/>
        <pc:sldMkLst>
          <pc:docMk/>
          <pc:sldMk cId="2109643298" sldId="716"/>
        </pc:sldMkLst>
      </pc:sldChg>
      <pc:sldChg chg="addSp delSp modSp new mod ord modClrScheme chgLayout">
        <pc:chgData name="Matthieu De Mari" userId="dfb708c9-d8dc-439f-9a3b-c772bf4a311c" providerId="ADAL" clId="{251FE134-C820-4530-8688-E620736609C0}" dt="2023-07-21T03:11:25.369" v="951" actId="113"/>
        <pc:sldMkLst>
          <pc:docMk/>
          <pc:sldMk cId="902038758" sldId="717"/>
        </pc:sldMkLst>
      </pc:sldChg>
      <pc:sldChg chg="modSp add mod">
        <pc:chgData name="Matthieu De Mari" userId="dfb708c9-d8dc-439f-9a3b-c772bf4a311c" providerId="ADAL" clId="{251FE134-C820-4530-8688-E620736609C0}" dt="2023-07-06T05:47:22.872" v="874"/>
        <pc:sldMkLst>
          <pc:docMk/>
          <pc:sldMk cId="554401495" sldId="718"/>
        </pc:sldMkLst>
      </pc:sldChg>
      <pc:sldChg chg="addSp delSp modSp new mod modClrScheme chgLayout">
        <pc:chgData name="Matthieu De Mari" userId="dfb708c9-d8dc-439f-9a3b-c772bf4a311c" providerId="ADAL" clId="{251FE134-C820-4530-8688-E620736609C0}" dt="2023-07-06T05:42:49.070" v="550" actId="20577"/>
        <pc:sldMkLst>
          <pc:docMk/>
          <pc:sldMk cId="614082668" sldId="719"/>
        </pc:sldMkLst>
      </pc:sldChg>
      <pc:sldChg chg="addSp modSp add mod">
        <pc:chgData name="Matthieu De Mari" userId="dfb708c9-d8dc-439f-9a3b-c772bf4a311c" providerId="ADAL" clId="{251FE134-C820-4530-8688-E620736609C0}" dt="2023-07-06T05:49:27.552" v="940" actId="29295"/>
        <pc:sldMkLst>
          <pc:docMk/>
          <pc:sldMk cId="4266091302" sldId="720"/>
        </pc:sldMkLst>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0T01:40:15.827" v="23029" actId="20577"/>
      <pc:docMkLst>
        <pc:docMk/>
      </pc:docMkLst>
      <pc:sldChg chg="modSp mod">
        <pc:chgData name="Matthieu De Mari" userId="dfb708c9-d8dc-439f-9a3b-c772bf4a311c" providerId="ADAL" clId="{1FE71F4D-2AFD-4838-AD3C-62D890D2AB41}" dt="2023-01-26T03:16:13.450" v="476" actId="113"/>
        <pc:sldMkLst>
          <pc:docMk/>
          <pc:sldMk cId="3442501962" sldId="257"/>
        </pc:sldMkLst>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ldChg>
      <pc:sldChg chg="modSp mod">
        <pc:chgData name="Matthieu De Mari" userId="dfb708c9-d8dc-439f-9a3b-c772bf4a311c" providerId="ADAL" clId="{1FE71F4D-2AFD-4838-AD3C-62D890D2AB41}" dt="2023-01-26T07:14:36.997" v="5152" actId="207"/>
        <pc:sldMkLst>
          <pc:docMk/>
          <pc:sldMk cId="3880949074" sldId="267"/>
        </pc:sldMkLst>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ldChg>
      <pc:sldChg chg="modSp mod">
        <pc:chgData name="Matthieu De Mari" userId="dfb708c9-d8dc-439f-9a3b-c772bf4a311c" providerId="ADAL" clId="{1FE71F4D-2AFD-4838-AD3C-62D890D2AB41}" dt="2023-01-26T03:35:52.610" v="2647" actId="20577"/>
        <pc:sldMkLst>
          <pc:docMk/>
          <pc:sldMk cId="1040156172" sldId="377"/>
        </pc:sldMkLst>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ldChg>
      <pc:sldChg chg="modSp add del mod">
        <pc:chgData name="Matthieu De Mari" userId="dfb708c9-d8dc-439f-9a3b-c772bf4a311c" providerId="ADAL" clId="{1FE71F4D-2AFD-4838-AD3C-62D890D2AB41}" dt="2023-01-26T03:50:51.556" v="2907" actId="20577"/>
        <pc:sldMkLst>
          <pc:docMk/>
          <pc:sldMk cId="2506094589" sldId="565"/>
        </pc:sldMkLst>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ldChg>
      <pc:sldChg chg="modSp mod">
        <pc:chgData name="Matthieu De Mari" userId="dfb708c9-d8dc-439f-9a3b-c772bf4a311c" providerId="ADAL" clId="{1FE71F4D-2AFD-4838-AD3C-62D890D2AB41}" dt="2023-01-26T03:31:04.743" v="2051" actId="20577"/>
        <pc:sldMkLst>
          <pc:docMk/>
          <pc:sldMk cId="4234745274" sldId="584"/>
        </pc:sldMkLst>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ldChg>
      <pc:sldChg chg="modSp add mod">
        <pc:chgData name="Matthieu De Mari" userId="dfb708c9-d8dc-439f-9a3b-c772bf4a311c" providerId="ADAL" clId="{1FE71F4D-2AFD-4838-AD3C-62D890D2AB41}" dt="2023-01-26T03:27:59.683" v="1663" actId="113"/>
        <pc:sldMkLst>
          <pc:docMk/>
          <pc:sldMk cId="4096717383" sldId="587"/>
        </pc:sldMkLst>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ldChg>
      <pc:sldChg chg="addSp modSp new mod">
        <pc:chgData name="Matthieu De Mari" userId="dfb708c9-d8dc-439f-9a3b-c772bf4a311c" providerId="ADAL" clId="{1FE71F4D-2AFD-4838-AD3C-62D890D2AB41}" dt="2023-01-26T09:06:47.684" v="11137" actId="20577"/>
        <pc:sldMkLst>
          <pc:docMk/>
          <pc:sldMk cId="2947484205" sldId="591"/>
        </pc:sldMkLst>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ldChg>
      <pc:sldChg chg="modSp new mod">
        <pc:chgData name="Matthieu De Mari" userId="dfb708c9-d8dc-439f-9a3b-c772bf4a311c" providerId="ADAL" clId="{1FE71F4D-2AFD-4838-AD3C-62D890D2AB41}" dt="2023-01-27T06:25:38.210" v="16994" actId="20577"/>
        <pc:sldMkLst>
          <pc:docMk/>
          <pc:sldMk cId="2102102519" sldId="596"/>
        </pc:sldMkLst>
      </pc:sldChg>
      <pc:sldChg chg="modSp new mod">
        <pc:chgData name="Matthieu De Mari" userId="dfb708c9-d8dc-439f-9a3b-c772bf4a311c" providerId="ADAL" clId="{1FE71F4D-2AFD-4838-AD3C-62D890D2AB41}" dt="2023-01-28T08:08:17.966" v="17493" actId="20577"/>
        <pc:sldMkLst>
          <pc:docMk/>
          <pc:sldMk cId="1259418059" sldId="597"/>
        </pc:sldMkLst>
      </pc:sldChg>
      <pc:sldChg chg="addSp modSp new mod modClrScheme chgLayout">
        <pc:chgData name="Matthieu De Mari" userId="dfb708c9-d8dc-439f-9a3b-c772bf4a311c" providerId="ADAL" clId="{1FE71F4D-2AFD-4838-AD3C-62D890D2AB41}" dt="2023-01-28T10:04:17.977" v="22437" actId="20577"/>
        <pc:sldMkLst>
          <pc:docMk/>
          <pc:sldMk cId="3293608690" sldId="598"/>
        </pc:sldMkLst>
      </pc:sldChg>
      <pc:sldChg chg="new del">
        <pc:chgData name="Matthieu De Mari" userId="dfb708c9-d8dc-439f-9a3b-c772bf4a311c" providerId="ADAL" clId="{1FE71F4D-2AFD-4838-AD3C-62D890D2AB41}" dt="2023-01-28T10:07:47.250" v="22669" actId="47"/>
        <pc:sldMkLst>
          <pc:docMk/>
          <pc:sldMk cId="1471958947" sldId="599"/>
        </pc:sldMkLst>
      </pc:sldChg>
      <pc:sldChg chg="delSp modSp new mod">
        <pc:chgData name="Matthieu De Mari" userId="dfb708c9-d8dc-439f-9a3b-c772bf4a311c" providerId="ADAL" clId="{1FE71F4D-2AFD-4838-AD3C-62D890D2AB41}" dt="2023-01-28T10:07:59.063" v="22709" actId="478"/>
        <pc:sldMkLst>
          <pc:docMk/>
          <pc:sldMk cId="3311162221" sldId="600"/>
        </pc:sldMkLst>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ldChg>
      <pc:sldChg chg="addSp delSp modSp add mod">
        <pc:chgData name="Matthieu De Mari" userId="dfb708c9-d8dc-439f-9a3b-c772bf4a311c" providerId="ADAL" clId="{1FE71F4D-2AFD-4838-AD3C-62D890D2AB41}" dt="2023-01-26T06:42:06.872" v="3687"/>
        <pc:sldMkLst>
          <pc:docMk/>
          <pc:sldMk cId="258868029" sldId="612"/>
        </pc:sldMkLst>
      </pc:sldChg>
      <pc:sldChg chg="addSp delSp modSp add mod">
        <pc:chgData name="Matthieu De Mari" userId="dfb708c9-d8dc-439f-9a3b-c772bf4a311c" providerId="ADAL" clId="{1FE71F4D-2AFD-4838-AD3C-62D890D2AB41}" dt="2023-01-26T06:42:19.698" v="3692"/>
        <pc:sldMkLst>
          <pc:docMk/>
          <pc:sldMk cId="2022404027" sldId="613"/>
        </pc:sldMkLst>
      </pc:sldChg>
      <pc:sldChg chg="addSp modSp add mod">
        <pc:chgData name="Matthieu De Mari" userId="dfb708c9-d8dc-439f-9a3b-c772bf4a311c" providerId="ADAL" clId="{1FE71F4D-2AFD-4838-AD3C-62D890D2AB41}" dt="2023-01-26T06:42:23.853" v="3693" actId="1076"/>
        <pc:sldMkLst>
          <pc:docMk/>
          <pc:sldMk cId="1753207108" sldId="614"/>
        </pc:sldMkLst>
      </pc:sldChg>
      <pc:sldChg chg="addSp delSp modSp add mod">
        <pc:chgData name="Matthieu De Mari" userId="dfb708c9-d8dc-439f-9a3b-c772bf4a311c" providerId="ADAL" clId="{1FE71F4D-2AFD-4838-AD3C-62D890D2AB41}" dt="2023-01-26T06:45:02.217" v="3853" actId="20577"/>
        <pc:sldMkLst>
          <pc:docMk/>
          <pc:sldMk cId="3213143018" sldId="615"/>
        </pc:sldMkLst>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ldChg>
      <pc:sldChg chg="addSp delSp modSp add mod">
        <pc:chgData name="Matthieu De Mari" userId="dfb708c9-d8dc-439f-9a3b-c772bf4a311c" providerId="ADAL" clId="{1FE71F4D-2AFD-4838-AD3C-62D890D2AB41}" dt="2023-01-26T07:23:04.875" v="5331" actId="1076"/>
        <pc:sldMkLst>
          <pc:docMk/>
          <pc:sldMk cId="2692074968" sldId="617"/>
        </pc:sldMkLst>
      </pc:sldChg>
      <pc:sldChg chg="addSp delSp modSp add mod">
        <pc:chgData name="Matthieu De Mari" userId="dfb708c9-d8dc-439f-9a3b-c772bf4a311c" providerId="ADAL" clId="{1FE71F4D-2AFD-4838-AD3C-62D890D2AB41}" dt="2023-01-26T07:31:02.932" v="5767" actId="1076"/>
        <pc:sldMkLst>
          <pc:docMk/>
          <pc:sldMk cId="3946452131" sldId="618"/>
        </pc:sldMkLst>
      </pc:sldChg>
      <pc:sldChg chg="addSp delSp modSp add mod">
        <pc:chgData name="Matthieu De Mari" userId="dfb708c9-d8dc-439f-9a3b-c772bf4a311c" providerId="ADAL" clId="{1FE71F4D-2AFD-4838-AD3C-62D890D2AB41}" dt="2023-01-26T07:29:57.931" v="5722" actId="1076"/>
        <pc:sldMkLst>
          <pc:docMk/>
          <pc:sldMk cId="4058780272" sldId="619"/>
        </pc:sldMkLst>
      </pc:sldChg>
      <pc:sldChg chg="delSp modSp add mod">
        <pc:chgData name="Matthieu De Mari" userId="dfb708c9-d8dc-439f-9a3b-c772bf4a311c" providerId="ADAL" clId="{1FE71F4D-2AFD-4838-AD3C-62D890D2AB41}" dt="2023-01-26T07:59:17.664" v="6785" actId="20577"/>
        <pc:sldMkLst>
          <pc:docMk/>
          <pc:sldMk cId="3019639347" sldId="620"/>
        </pc:sldMkLst>
      </pc:sldChg>
      <pc:sldChg chg="modSp add mod">
        <pc:chgData name="Matthieu De Mari" userId="dfb708c9-d8dc-439f-9a3b-c772bf4a311c" providerId="ADAL" clId="{1FE71F4D-2AFD-4838-AD3C-62D890D2AB41}" dt="2023-01-26T07:11:47.510" v="5060" actId="20577"/>
        <pc:sldMkLst>
          <pc:docMk/>
          <pc:sldMk cId="2981252275" sldId="621"/>
        </pc:sldMkLst>
      </pc:sldChg>
      <pc:sldChg chg="modSp add mod">
        <pc:chgData name="Matthieu De Mari" userId="dfb708c9-d8dc-439f-9a3b-c772bf4a311c" providerId="ADAL" clId="{1FE71F4D-2AFD-4838-AD3C-62D890D2AB41}" dt="2023-01-26T07:18:04.230" v="5275" actId="20577"/>
        <pc:sldMkLst>
          <pc:docMk/>
          <pc:sldMk cId="373424118" sldId="622"/>
        </pc:sldMkLst>
      </pc:sldChg>
      <pc:sldChg chg="modSp add mod">
        <pc:chgData name="Matthieu De Mari" userId="dfb708c9-d8dc-439f-9a3b-c772bf4a311c" providerId="ADAL" clId="{1FE71F4D-2AFD-4838-AD3C-62D890D2AB41}" dt="2023-01-26T08:00:26.200" v="6830" actId="20577"/>
        <pc:sldMkLst>
          <pc:docMk/>
          <pc:sldMk cId="2973345057" sldId="623"/>
        </pc:sldMkLst>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ldChg>
      <pc:sldChg chg="addSp delSp modSp new mod">
        <pc:chgData name="Matthieu De Mari" userId="dfb708c9-d8dc-439f-9a3b-c772bf4a311c" providerId="ADAL" clId="{1FE71F4D-2AFD-4838-AD3C-62D890D2AB41}" dt="2023-01-26T08:09:45.303" v="7523" actId="20577"/>
        <pc:sldMkLst>
          <pc:docMk/>
          <pc:sldMk cId="739961688" sldId="625"/>
        </pc:sldMkLst>
      </pc:sldChg>
      <pc:sldChg chg="addSp delSp modSp add mod">
        <pc:chgData name="Matthieu De Mari" userId="dfb708c9-d8dc-439f-9a3b-c772bf4a311c" providerId="ADAL" clId="{1FE71F4D-2AFD-4838-AD3C-62D890D2AB41}" dt="2023-01-26T08:09:52.309" v="7527" actId="5793"/>
        <pc:sldMkLst>
          <pc:docMk/>
          <pc:sldMk cId="1370451381" sldId="626"/>
        </pc:sldMkLst>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ldChg>
      <pc:sldChg chg="addSp modSp new mod ord">
        <pc:chgData name="Matthieu De Mari" userId="dfb708c9-d8dc-439f-9a3b-c772bf4a311c" providerId="ADAL" clId="{1FE71F4D-2AFD-4838-AD3C-62D890D2AB41}" dt="2023-01-26T08:54:57.358" v="10626" actId="14100"/>
        <pc:sldMkLst>
          <pc:docMk/>
          <pc:sldMk cId="3481962592" sldId="630"/>
        </pc:sldMkLst>
      </pc:sldChg>
      <pc:sldChg chg="addSp delSp modSp add mod ord">
        <pc:chgData name="Matthieu De Mari" userId="dfb708c9-d8dc-439f-9a3b-c772bf4a311c" providerId="ADAL" clId="{1FE71F4D-2AFD-4838-AD3C-62D890D2AB41}" dt="2023-01-26T08:54:59.697" v="10627"/>
        <pc:sldMkLst>
          <pc:docMk/>
          <pc:sldMk cId="446899153" sldId="631"/>
        </pc:sldMkLst>
      </pc:sldChg>
      <pc:sldChg chg="addSp modSp new mod">
        <pc:chgData name="Matthieu De Mari" userId="dfb708c9-d8dc-439f-9a3b-c772bf4a311c" providerId="ADAL" clId="{1FE71F4D-2AFD-4838-AD3C-62D890D2AB41}" dt="2023-01-26T09:09:32.674" v="11187" actId="20577"/>
        <pc:sldMkLst>
          <pc:docMk/>
          <pc:sldMk cId="2108370273" sldId="632"/>
        </pc:sldMkLst>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ldChg>
      <pc:sldChg chg="addSp delSp modSp add mod">
        <pc:chgData name="Matthieu De Mari" userId="dfb708c9-d8dc-439f-9a3b-c772bf4a311c" providerId="ADAL" clId="{1FE71F4D-2AFD-4838-AD3C-62D890D2AB41}" dt="2023-01-26T08:47:42.775" v="9799" actId="1076"/>
        <pc:sldMkLst>
          <pc:docMk/>
          <pc:sldMk cId="2709894763" sldId="634"/>
        </pc:sldMkLst>
      </pc:sldChg>
      <pc:sldChg chg="addSp delSp modSp new mod">
        <pc:chgData name="Matthieu De Mari" userId="dfb708c9-d8dc-439f-9a3b-c772bf4a311c" providerId="ADAL" clId="{1FE71F4D-2AFD-4838-AD3C-62D890D2AB41}" dt="2023-01-26T09:08:08.548" v="11173" actId="113"/>
        <pc:sldMkLst>
          <pc:docMk/>
          <pc:sldMk cId="2464844892" sldId="635"/>
        </pc:sldMkLst>
      </pc:sldChg>
      <pc:sldChg chg="modSp add mod">
        <pc:chgData name="Matthieu De Mari" userId="dfb708c9-d8dc-439f-9a3b-c772bf4a311c" providerId="ADAL" clId="{1FE71F4D-2AFD-4838-AD3C-62D890D2AB41}" dt="2023-01-26T09:09:01.970" v="11181" actId="14100"/>
        <pc:sldMkLst>
          <pc:docMk/>
          <pc:sldMk cId="283574109" sldId="636"/>
        </pc:sldMkLst>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ldChg>
      <pc:sldChg chg="addSp delSp modSp add mod">
        <pc:chgData name="Matthieu De Mari" userId="dfb708c9-d8dc-439f-9a3b-c772bf4a311c" providerId="ADAL" clId="{1FE71F4D-2AFD-4838-AD3C-62D890D2AB41}" dt="2023-01-26T08:54:19.416" v="10616" actId="20577"/>
        <pc:sldMkLst>
          <pc:docMk/>
          <pc:sldMk cId="2999193099" sldId="638"/>
        </pc:sldMkLst>
      </pc:sldChg>
      <pc:sldChg chg="addSp delSp modSp new mod">
        <pc:chgData name="Matthieu De Mari" userId="dfb708c9-d8dc-439f-9a3b-c772bf4a311c" providerId="ADAL" clId="{1FE71F4D-2AFD-4838-AD3C-62D890D2AB41}" dt="2023-01-26T09:10:54.054" v="11253" actId="1076"/>
        <pc:sldMkLst>
          <pc:docMk/>
          <pc:sldMk cId="3336176760" sldId="639"/>
        </pc:sldMkLst>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ldChg>
      <pc:sldChg chg="addSp modSp new mod">
        <pc:chgData name="Matthieu De Mari" userId="dfb708c9-d8dc-439f-9a3b-c772bf4a311c" providerId="ADAL" clId="{1FE71F4D-2AFD-4838-AD3C-62D890D2AB41}" dt="2023-01-30T01:28:28.491" v="22754" actId="20577"/>
        <pc:sldMkLst>
          <pc:docMk/>
          <pc:sldMk cId="3269279707" sldId="641"/>
        </pc:sldMkLst>
      </pc:sldChg>
      <pc:sldChg chg="addSp modSp new mod">
        <pc:chgData name="Matthieu De Mari" userId="dfb708c9-d8dc-439f-9a3b-c772bf4a311c" providerId="ADAL" clId="{1FE71F4D-2AFD-4838-AD3C-62D890D2AB41}" dt="2023-01-27T09:02:05.530" v="17185" actId="14100"/>
        <pc:sldMkLst>
          <pc:docMk/>
          <pc:sldMk cId="2948259004" sldId="642"/>
        </pc:sldMkLst>
      </pc:sldChg>
      <pc:sldChg chg="addSp delSp modSp new mod">
        <pc:chgData name="Matthieu De Mari" userId="dfb708c9-d8dc-439f-9a3b-c772bf4a311c" providerId="ADAL" clId="{1FE71F4D-2AFD-4838-AD3C-62D890D2AB41}" dt="2023-01-26T09:21:24.643" v="11584" actId="14100"/>
        <pc:sldMkLst>
          <pc:docMk/>
          <pc:sldMk cId="3839997861" sldId="643"/>
        </pc:sldMkLst>
      </pc:sldChg>
      <pc:sldChg chg="modSp add mod">
        <pc:chgData name="Matthieu De Mari" userId="dfb708c9-d8dc-439f-9a3b-c772bf4a311c" providerId="ADAL" clId="{1FE71F4D-2AFD-4838-AD3C-62D890D2AB41}" dt="2023-01-26T09:23:48.015" v="11868" actId="20577"/>
        <pc:sldMkLst>
          <pc:docMk/>
          <pc:sldMk cId="3061501488" sldId="644"/>
        </pc:sldMkLst>
      </pc:sldChg>
      <pc:sldChg chg="addSp delSp modSp add mod">
        <pc:chgData name="Matthieu De Mari" userId="dfb708c9-d8dc-439f-9a3b-c772bf4a311c" providerId="ADAL" clId="{1FE71F4D-2AFD-4838-AD3C-62D890D2AB41}" dt="2023-01-27T09:00:05.765" v="17170" actId="1036"/>
        <pc:sldMkLst>
          <pc:docMk/>
          <pc:sldMk cId="3664711723" sldId="645"/>
        </pc:sldMkLst>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ldChg>
      <pc:sldChg chg="addSp delSp modSp new mod">
        <pc:chgData name="Matthieu De Mari" userId="dfb708c9-d8dc-439f-9a3b-c772bf4a311c" providerId="ADAL" clId="{1FE71F4D-2AFD-4838-AD3C-62D890D2AB41}" dt="2023-01-26T09:43:08.231" v="12981" actId="20577"/>
        <pc:sldMkLst>
          <pc:docMk/>
          <pc:sldMk cId="639167993" sldId="648"/>
        </pc:sldMkLst>
      </pc:sldChg>
      <pc:sldChg chg="addSp delSp modSp new mod">
        <pc:chgData name="Matthieu De Mari" userId="dfb708c9-d8dc-439f-9a3b-c772bf4a311c" providerId="ADAL" clId="{1FE71F4D-2AFD-4838-AD3C-62D890D2AB41}" dt="2023-01-26T09:45:18.178" v="13022" actId="22"/>
        <pc:sldMkLst>
          <pc:docMk/>
          <pc:sldMk cId="687017678" sldId="649"/>
        </pc:sldMkLst>
      </pc:sldChg>
      <pc:sldChg chg="addSp delSp modSp add mod">
        <pc:chgData name="Matthieu De Mari" userId="dfb708c9-d8dc-439f-9a3b-c772bf4a311c" providerId="ADAL" clId="{1FE71F4D-2AFD-4838-AD3C-62D890D2AB41}" dt="2023-01-26T09:45:47.240" v="13050" actId="207"/>
        <pc:sldMkLst>
          <pc:docMk/>
          <pc:sldMk cId="530835176" sldId="650"/>
        </pc:sldMkLst>
      </pc:sldChg>
      <pc:sldChg chg="addSp delSp modSp new mod">
        <pc:chgData name="Matthieu De Mari" userId="dfb708c9-d8dc-439f-9a3b-c772bf4a311c" providerId="ADAL" clId="{1FE71F4D-2AFD-4838-AD3C-62D890D2AB41}" dt="2023-01-26T09:49:07.784" v="13352" actId="20577"/>
        <pc:sldMkLst>
          <pc:docMk/>
          <pc:sldMk cId="3661229859" sldId="651"/>
        </pc:sldMkLst>
      </pc:sldChg>
      <pc:sldChg chg="modSp add mod">
        <pc:chgData name="Matthieu De Mari" userId="dfb708c9-d8dc-439f-9a3b-c772bf4a311c" providerId="ADAL" clId="{1FE71F4D-2AFD-4838-AD3C-62D890D2AB41}" dt="2023-01-27T08:58:27.417" v="17054" actId="20577"/>
        <pc:sldMkLst>
          <pc:docMk/>
          <pc:sldMk cId="2836012066" sldId="652"/>
        </pc:sldMkLst>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ldChg>
      <pc:sldChg chg="addSp delSp modSp add mod">
        <pc:chgData name="Matthieu De Mari" userId="dfb708c9-d8dc-439f-9a3b-c772bf4a311c" providerId="ADAL" clId="{1FE71F4D-2AFD-4838-AD3C-62D890D2AB41}" dt="2023-01-26T10:43:05.995" v="15905" actId="20577"/>
        <pc:sldMkLst>
          <pc:docMk/>
          <pc:sldMk cId="1688481620" sldId="654"/>
        </pc:sldMkLst>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ldChg>
      <pc:sldChg chg="modSp add del mod">
        <pc:chgData name="Matthieu De Mari" userId="dfb708c9-d8dc-439f-9a3b-c772bf4a311c" providerId="ADAL" clId="{1FE71F4D-2AFD-4838-AD3C-62D890D2AB41}" dt="2023-01-26T10:40:35.812" v="15735" actId="47"/>
        <pc:sldMkLst>
          <pc:docMk/>
          <pc:sldMk cId="1942994544" sldId="656"/>
        </pc:sldMkLst>
      </pc:sldChg>
      <pc:sldChg chg="modSp add mod">
        <pc:chgData name="Matthieu De Mari" userId="dfb708c9-d8dc-439f-9a3b-c772bf4a311c" providerId="ADAL" clId="{1FE71F4D-2AFD-4838-AD3C-62D890D2AB41}" dt="2023-01-26T10:40:48.213" v="15783" actId="20577"/>
        <pc:sldMkLst>
          <pc:docMk/>
          <pc:sldMk cId="3673354424" sldId="657"/>
        </pc:sldMkLst>
      </pc:sldChg>
      <pc:sldChg chg="modSp add">
        <pc:chgData name="Matthieu De Mari" userId="dfb708c9-d8dc-439f-9a3b-c772bf4a311c" providerId="ADAL" clId="{1FE71F4D-2AFD-4838-AD3C-62D890D2AB41}" dt="2023-01-26T10:30:07.227" v="15287" actId="20577"/>
        <pc:sldMkLst>
          <pc:docMk/>
          <pc:sldMk cId="1348532138" sldId="658"/>
        </pc:sldMkLst>
      </pc:sldChg>
      <pc:sldChg chg="modSp add mod">
        <pc:chgData name="Matthieu De Mari" userId="dfb708c9-d8dc-439f-9a3b-c772bf4a311c" providerId="ADAL" clId="{1FE71F4D-2AFD-4838-AD3C-62D890D2AB41}" dt="2023-01-26T10:41:00.938" v="15784" actId="20577"/>
        <pc:sldMkLst>
          <pc:docMk/>
          <pc:sldMk cId="855040033" sldId="659"/>
        </pc:sldMkLst>
      </pc:sldChg>
      <pc:sldChg chg="modSp add mod">
        <pc:chgData name="Matthieu De Mari" userId="dfb708c9-d8dc-439f-9a3b-c772bf4a311c" providerId="ADAL" clId="{1FE71F4D-2AFD-4838-AD3C-62D890D2AB41}" dt="2023-01-26T10:41:05.409" v="15785" actId="20577"/>
        <pc:sldMkLst>
          <pc:docMk/>
          <pc:sldMk cId="2151550002" sldId="660"/>
        </pc:sldMkLst>
      </pc:sldChg>
      <pc:sldChg chg="modSp add mod">
        <pc:chgData name="Matthieu De Mari" userId="dfb708c9-d8dc-439f-9a3b-c772bf4a311c" providerId="ADAL" clId="{1FE71F4D-2AFD-4838-AD3C-62D890D2AB41}" dt="2023-01-26T10:41:09.121" v="15787" actId="27636"/>
        <pc:sldMkLst>
          <pc:docMk/>
          <pc:sldMk cId="857752855" sldId="661"/>
        </pc:sldMkLst>
      </pc:sldChg>
      <pc:sldChg chg="modSp add mod">
        <pc:chgData name="Matthieu De Mari" userId="dfb708c9-d8dc-439f-9a3b-c772bf4a311c" providerId="ADAL" clId="{1FE71F4D-2AFD-4838-AD3C-62D890D2AB41}" dt="2023-01-26T10:41:16.573" v="15791" actId="27636"/>
        <pc:sldMkLst>
          <pc:docMk/>
          <pc:sldMk cId="2494984745" sldId="662"/>
        </pc:sldMkLst>
      </pc:sldChg>
      <pc:sldChg chg="modSp add mod">
        <pc:chgData name="Matthieu De Mari" userId="dfb708c9-d8dc-439f-9a3b-c772bf4a311c" providerId="ADAL" clId="{1FE71F4D-2AFD-4838-AD3C-62D890D2AB41}" dt="2023-01-26T10:41:12.817" v="15789" actId="27636"/>
        <pc:sldMkLst>
          <pc:docMk/>
          <pc:sldMk cId="1831247243" sldId="663"/>
        </pc:sldMkLst>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ldChg>
      <pc:sldChg chg="addSp delSp modSp add mod ord">
        <pc:chgData name="Matthieu De Mari" userId="dfb708c9-d8dc-439f-9a3b-c772bf4a311c" providerId="ADAL" clId="{1FE71F4D-2AFD-4838-AD3C-62D890D2AB41}" dt="2023-01-26T10:45:22.526" v="16113" actId="22"/>
        <pc:sldMkLst>
          <pc:docMk/>
          <pc:sldMk cId="3934051886" sldId="666"/>
        </pc:sldMkLst>
      </pc:sldChg>
      <pc:sldChg chg="addSp delSp modSp add mod">
        <pc:chgData name="Matthieu De Mari" userId="dfb708c9-d8dc-439f-9a3b-c772bf4a311c" providerId="ADAL" clId="{1FE71F4D-2AFD-4838-AD3C-62D890D2AB41}" dt="2023-01-26T10:46:19.790" v="16238" actId="20577"/>
        <pc:sldMkLst>
          <pc:docMk/>
          <pc:sldMk cId="1442844384" sldId="667"/>
        </pc:sldMkLst>
      </pc:sldChg>
      <pc:sldChg chg="addSp modSp add mod ord">
        <pc:chgData name="Matthieu De Mari" userId="dfb708c9-d8dc-439f-9a3b-c772bf4a311c" providerId="ADAL" clId="{1FE71F4D-2AFD-4838-AD3C-62D890D2AB41}" dt="2023-01-27T06:14:54.065" v="16482" actId="1076"/>
        <pc:sldMkLst>
          <pc:docMk/>
          <pc:sldMk cId="1521149575" sldId="668"/>
        </pc:sldMkLst>
      </pc:sldChg>
      <pc:sldChg chg="addSp delSp modSp add mod">
        <pc:chgData name="Matthieu De Mari" userId="dfb708c9-d8dc-439f-9a3b-c772bf4a311c" providerId="ADAL" clId="{1FE71F4D-2AFD-4838-AD3C-62D890D2AB41}" dt="2023-01-27T06:14:57.613" v="16484" actId="14100"/>
        <pc:sldMkLst>
          <pc:docMk/>
          <pc:sldMk cId="920253235" sldId="669"/>
        </pc:sldMkLst>
      </pc:sldChg>
      <pc:sldChg chg="addSp delSp modSp add mod">
        <pc:chgData name="Matthieu De Mari" userId="dfb708c9-d8dc-439f-9a3b-c772bf4a311c" providerId="ADAL" clId="{1FE71F4D-2AFD-4838-AD3C-62D890D2AB41}" dt="2023-01-27T06:16:17.677" v="16512" actId="1076"/>
        <pc:sldMkLst>
          <pc:docMk/>
          <pc:sldMk cId="3223759810" sldId="670"/>
        </pc:sldMkLst>
      </pc:sldChg>
      <pc:sldChg chg="addSp delSp modSp add mod">
        <pc:chgData name="Matthieu De Mari" userId="dfb708c9-d8dc-439f-9a3b-c772bf4a311c" providerId="ADAL" clId="{1FE71F4D-2AFD-4838-AD3C-62D890D2AB41}" dt="2023-01-27T06:18:59.217" v="16602" actId="113"/>
        <pc:sldMkLst>
          <pc:docMk/>
          <pc:sldMk cId="1207623938" sldId="671"/>
        </pc:sldMkLst>
      </pc:sldChg>
      <pc:sldChg chg="addSp delSp modSp add mod">
        <pc:chgData name="Matthieu De Mari" userId="dfb708c9-d8dc-439f-9a3b-c772bf4a311c" providerId="ADAL" clId="{1FE71F4D-2AFD-4838-AD3C-62D890D2AB41}" dt="2023-01-27T06:18:40.364" v="16596" actId="113"/>
        <pc:sldMkLst>
          <pc:docMk/>
          <pc:sldMk cId="3207845161" sldId="672"/>
        </pc:sldMkLst>
      </pc:sldChg>
      <pc:sldChg chg="addSp delSp modSp new mod">
        <pc:chgData name="Matthieu De Mari" userId="dfb708c9-d8dc-439f-9a3b-c772bf4a311c" providerId="ADAL" clId="{1FE71F4D-2AFD-4838-AD3C-62D890D2AB41}" dt="2023-01-27T06:19:54.133" v="16643" actId="1076"/>
        <pc:sldMkLst>
          <pc:docMk/>
          <pc:sldMk cId="179957487" sldId="673"/>
        </pc:sldMkLst>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ldChg>
      <pc:sldChg chg="addSp modSp add mod">
        <pc:chgData name="Matthieu De Mari" userId="dfb708c9-d8dc-439f-9a3b-c772bf4a311c" providerId="ADAL" clId="{1FE71F4D-2AFD-4838-AD3C-62D890D2AB41}" dt="2023-01-28T08:14:38.576" v="18214" actId="1076"/>
        <pc:sldMkLst>
          <pc:docMk/>
          <pc:sldMk cId="2352100971" sldId="678"/>
        </pc:sldMkLst>
      </pc:sldChg>
      <pc:sldChg chg="addSp delSp modSp add mod">
        <pc:chgData name="Matthieu De Mari" userId="dfb708c9-d8dc-439f-9a3b-c772bf4a311c" providerId="ADAL" clId="{1FE71F4D-2AFD-4838-AD3C-62D890D2AB41}" dt="2023-01-28T08:22:20.640" v="18777" actId="20577"/>
        <pc:sldMkLst>
          <pc:docMk/>
          <pc:sldMk cId="2981861631" sldId="679"/>
        </pc:sldMkLst>
      </pc:sldChg>
      <pc:sldChg chg="addSp delSp modSp add mod">
        <pc:chgData name="Matthieu De Mari" userId="dfb708c9-d8dc-439f-9a3b-c772bf4a311c" providerId="ADAL" clId="{1FE71F4D-2AFD-4838-AD3C-62D890D2AB41}" dt="2023-01-28T08:14:32.436" v="18211" actId="22"/>
        <pc:sldMkLst>
          <pc:docMk/>
          <pc:sldMk cId="3070980310" sldId="680"/>
        </pc:sldMkLst>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ldChg>
      <pc:sldChg chg="modSp new mod">
        <pc:chgData name="Matthieu De Mari" userId="dfb708c9-d8dc-439f-9a3b-c772bf4a311c" providerId="ADAL" clId="{1FE71F4D-2AFD-4838-AD3C-62D890D2AB41}" dt="2023-01-28T08:26:54.456" v="19032" actId="20577"/>
        <pc:sldMkLst>
          <pc:docMk/>
          <pc:sldMk cId="1861894177" sldId="682"/>
        </pc:sldMkLst>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ldChg>
      <pc:sldChg chg="addSp delSp modSp add mod">
        <pc:chgData name="Matthieu De Mari" userId="dfb708c9-d8dc-439f-9a3b-c772bf4a311c" providerId="ADAL" clId="{1FE71F4D-2AFD-4838-AD3C-62D890D2AB41}" dt="2023-01-28T08:23:45.685" v="18897" actId="113"/>
        <pc:sldMkLst>
          <pc:docMk/>
          <pc:sldMk cId="471935524" sldId="684"/>
        </pc:sldMkLst>
      </pc:sldChg>
      <pc:sldChg chg="addSp delSp modSp add mod ord">
        <pc:chgData name="Matthieu De Mari" userId="dfb708c9-d8dc-439f-9a3b-c772bf4a311c" providerId="ADAL" clId="{1FE71F4D-2AFD-4838-AD3C-62D890D2AB41}" dt="2023-01-28T08:30:15.486" v="19186" actId="1076"/>
        <pc:sldMkLst>
          <pc:docMk/>
          <pc:sldMk cId="324200857" sldId="685"/>
        </pc:sldMkLst>
      </pc:sldChg>
      <pc:sldChg chg="addSp delSp modSp add del mod">
        <pc:chgData name="Matthieu De Mari" userId="dfb708c9-d8dc-439f-9a3b-c772bf4a311c" providerId="ADAL" clId="{1FE71F4D-2AFD-4838-AD3C-62D890D2AB41}" dt="2023-01-28T08:27:10.630" v="19035" actId="47"/>
        <pc:sldMkLst>
          <pc:docMk/>
          <pc:sldMk cId="2032695874" sldId="685"/>
        </pc:sldMkLst>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ldChg>
      <pc:sldChg chg="addSp delSp modSp add mod">
        <pc:chgData name="Matthieu De Mari" userId="dfb708c9-d8dc-439f-9a3b-c772bf4a311c" providerId="ADAL" clId="{1FE71F4D-2AFD-4838-AD3C-62D890D2AB41}" dt="2023-01-28T08:35:35.832" v="19463" actId="20577"/>
        <pc:sldMkLst>
          <pc:docMk/>
          <pc:sldMk cId="1952498485" sldId="687"/>
        </pc:sldMkLst>
      </pc:sldChg>
      <pc:sldChg chg="addSp delSp modSp add mod">
        <pc:chgData name="Matthieu De Mari" userId="dfb708c9-d8dc-439f-9a3b-c772bf4a311c" providerId="ADAL" clId="{1FE71F4D-2AFD-4838-AD3C-62D890D2AB41}" dt="2023-01-28T08:36:04.151" v="19467" actId="1076"/>
        <pc:sldMkLst>
          <pc:docMk/>
          <pc:sldMk cId="1712839065" sldId="688"/>
        </pc:sldMkLst>
      </pc:sldChg>
      <pc:sldChg chg="addSp delSp modSp add mod">
        <pc:chgData name="Matthieu De Mari" userId="dfb708c9-d8dc-439f-9a3b-c772bf4a311c" providerId="ADAL" clId="{1FE71F4D-2AFD-4838-AD3C-62D890D2AB41}" dt="2023-01-28T08:33:50.362" v="19330" actId="1076"/>
        <pc:sldMkLst>
          <pc:docMk/>
          <pc:sldMk cId="4050198808" sldId="689"/>
        </pc:sldMkLst>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ldChg>
      <pc:sldChg chg="addSp modSp add mod">
        <pc:chgData name="Matthieu De Mari" userId="dfb708c9-d8dc-439f-9a3b-c772bf4a311c" providerId="ADAL" clId="{1FE71F4D-2AFD-4838-AD3C-62D890D2AB41}" dt="2023-01-28T08:39:56.738" v="19667" actId="1076"/>
        <pc:sldMkLst>
          <pc:docMk/>
          <pc:sldMk cId="3893661445" sldId="691"/>
        </pc:sldMkLst>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ldChg>
      <pc:sldChg chg="addSp modSp add mod">
        <pc:chgData name="Matthieu De Mari" userId="dfb708c9-d8dc-439f-9a3b-c772bf4a311c" providerId="ADAL" clId="{1FE71F4D-2AFD-4838-AD3C-62D890D2AB41}" dt="2023-01-28T08:48:51.682" v="20382"/>
        <pc:sldMkLst>
          <pc:docMk/>
          <pc:sldMk cId="3477522753" sldId="694"/>
        </pc:sldMkLst>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ldChg>
      <pc:sldChg chg="modSp new mod">
        <pc:chgData name="Matthieu De Mari" userId="dfb708c9-d8dc-439f-9a3b-c772bf4a311c" providerId="ADAL" clId="{1FE71F4D-2AFD-4838-AD3C-62D890D2AB41}" dt="2023-01-28T09:41:51.396" v="21181" actId="20577"/>
        <pc:sldMkLst>
          <pc:docMk/>
          <pc:sldMk cId="1048734105" sldId="697"/>
        </pc:sldMkLst>
      </pc:sldChg>
      <pc:sldChg chg="modSp add mod">
        <pc:chgData name="Matthieu De Mari" userId="dfb708c9-d8dc-439f-9a3b-c772bf4a311c" providerId="ADAL" clId="{1FE71F4D-2AFD-4838-AD3C-62D890D2AB41}" dt="2023-01-28T09:45:53.037" v="21547" actId="5793"/>
        <pc:sldMkLst>
          <pc:docMk/>
          <pc:sldMk cId="1974998153" sldId="698"/>
        </pc:sldMkLst>
      </pc:sldChg>
      <pc:sldChg chg="modSp add del mod">
        <pc:chgData name="Matthieu De Mari" userId="dfb708c9-d8dc-439f-9a3b-c772bf4a311c" providerId="ADAL" clId="{1FE71F4D-2AFD-4838-AD3C-62D890D2AB41}" dt="2023-01-28T09:45:46.909" v="21544" actId="47"/>
        <pc:sldMkLst>
          <pc:docMk/>
          <pc:sldMk cId="193417457" sldId="699"/>
        </pc:sldMkLst>
      </pc:sldChg>
      <pc:sldChg chg="addSp modSp add mod">
        <pc:chgData name="Matthieu De Mari" userId="dfb708c9-d8dc-439f-9a3b-c772bf4a311c" providerId="ADAL" clId="{1FE71F4D-2AFD-4838-AD3C-62D890D2AB41}" dt="2023-01-28T09:43:10.214" v="21256" actId="1076"/>
        <pc:sldMkLst>
          <pc:docMk/>
          <pc:sldMk cId="4280828406" sldId="700"/>
        </pc:sldMkLst>
      </pc:sldChg>
      <pc:sldChg chg="modSp add mod">
        <pc:chgData name="Matthieu De Mari" userId="dfb708c9-d8dc-439f-9a3b-c772bf4a311c" providerId="ADAL" clId="{1FE71F4D-2AFD-4838-AD3C-62D890D2AB41}" dt="2023-01-28T09:45:56.774" v="21550" actId="5793"/>
        <pc:sldMkLst>
          <pc:docMk/>
          <pc:sldMk cId="2900435530" sldId="701"/>
        </pc:sldMkLst>
      </pc:sldChg>
      <pc:sldChg chg="modSp add mod">
        <pc:chgData name="Matthieu De Mari" userId="dfb708c9-d8dc-439f-9a3b-c772bf4a311c" providerId="ADAL" clId="{1FE71F4D-2AFD-4838-AD3C-62D890D2AB41}" dt="2023-01-28T09:46:26.788" v="21564" actId="20577"/>
        <pc:sldMkLst>
          <pc:docMk/>
          <pc:sldMk cId="760391290" sldId="702"/>
        </pc:sldMkLst>
      </pc:sldChg>
      <pc:sldChg chg="addSp delSp modSp add mod">
        <pc:chgData name="Matthieu De Mari" userId="dfb708c9-d8dc-439f-9a3b-c772bf4a311c" providerId="ADAL" clId="{1FE71F4D-2AFD-4838-AD3C-62D890D2AB41}" dt="2023-01-28T09:47:27.013" v="21572" actId="1076"/>
        <pc:sldMkLst>
          <pc:docMk/>
          <pc:sldMk cId="461197934" sldId="703"/>
        </pc:sldMkLst>
      </pc:sldChg>
      <pc:sldChg chg="addSp delSp modSp new mod">
        <pc:chgData name="Matthieu De Mari" userId="dfb708c9-d8dc-439f-9a3b-c772bf4a311c" providerId="ADAL" clId="{1FE71F4D-2AFD-4838-AD3C-62D890D2AB41}" dt="2023-01-28T09:51:10.948" v="21635" actId="1076"/>
        <pc:sldMkLst>
          <pc:docMk/>
          <pc:sldMk cId="1199445996" sldId="704"/>
        </pc:sldMkLst>
      </pc:sldChg>
      <pc:sldChg chg="addSp delSp modSp add mod">
        <pc:chgData name="Matthieu De Mari" userId="dfb708c9-d8dc-439f-9a3b-c772bf4a311c" providerId="ADAL" clId="{1FE71F4D-2AFD-4838-AD3C-62D890D2AB41}" dt="2023-01-28T09:51:53.134" v="21707" actId="1076"/>
        <pc:sldMkLst>
          <pc:docMk/>
          <pc:sldMk cId="3621017340" sldId="705"/>
        </pc:sldMkLst>
      </pc:sldChg>
      <pc:sldChg chg="addSp delSp modSp add mod">
        <pc:chgData name="Matthieu De Mari" userId="dfb708c9-d8dc-439f-9a3b-c772bf4a311c" providerId="ADAL" clId="{1FE71F4D-2AFD-4838-AD3C-62D890D2AB41}" dt="2023-01-28T10:05:51.038" v="22565" actId="1036"/>
        <pc:sldMkLst>
          <pc:docMk/>
          <pc:sldMk cId="3364363566" sldId="706"/>
        </pc:sldMkLst>
      </pc:sldChg>
      <pc:sldChg chg="modSp new mod">
        <pc:chgData name="Matthieu De Mari" userId="dfb708c9-d8dc-439f-9a3b-c772bf4a311c" providerId="ADAL" clId="{1FE71F4D-2AFD-4838-AD3C-62D890D2AB41}" dt="2023-01-28T10:07:29.725" v="22666" actId="20577"/>
        <pc:sldMkLst>
          <pc:docMk/>
          <pc:sldMk cId="2839706738" sldId="707"/>
        </pc:sldMkLst>
      </pc:sldChg>
      <pc:sldChg chg="add">
        <pc:chgData name="Matthieu De Mari" userId="dfb708c9-d8dc-439f-9a3b-c772bf4a311c" providerId="ADAL" clId="{1FE71F4D-2AFD-4838-AD3C-62D890D2AB41}" dt="2023-01-28T10:07:42.564" v="22667"/>
        <pc:sldMkLst>
          <pc:docMk/>
          <pc:sldMk cId="886300301" sldId="708"/>
        </pc:sldMkLst>
      </pc:sldChg>
      <pc:sldChg chg="add">
        <pc:chgData name="Matthieu De Mari" userId="dfb708c9-d8dc-439f-9a3b-c772bf4a311c" providerId="ADAL" clId="{1FE71F4D-2AFD-4838-AD3C-62D890D2AB41}" dt="2023-01-28T10:07:42.564" v="22667"/>
        <pc:sldMkLst>
          <pc:docMk/>
          <pc:sldMk cId="1193678850" sldId="709"/>
        </pc:sldMkLst>
      </pc:sldChg>
      <pc:sldChg chg="add">
        <pc:chgData name="Matthieu De Mari" userId="dfb708c9-d8dc-439f-9a3b-c772bf4a311c" providerId="ADAL" clId="{1FE71F4D-2AFD-4838-AD3C-62D890D2AB41}" dt="2023-01-28T10:07:45.569" v="22668"/>
        <pc:sldMkLst>
          <pc:docMk/>
          <pc:sldMk cId="2174010932" sldId="710"/>
        </pc:sldMkLst>
      </pc:sldChg>
      <pc:sldChg chg="add">
        <pc:chgData name="Matthieu De Mari" userId="dfb708c9-d8dc-439f-9a3b-c772bf4a311c" providerId="ADAL" clId="{1FE71F4D-2AFD-4838-AD3C-62D890D2AB41}" dt="2023-01-28T10:07:45.569" v="22668"/>
        <pc:sldMkLst>
          <pc:docMk/>
          <pc:sldMk cId="2852060684" sldId="711"/>
        </pc:sldMkLst>
      </pc:sldChg>
      <pc:sldChg chg="modSp new mod ord">
        <pc:chgData name="Matthieu De Mari" userId="dfb708c9-d8dc-439f-9a3b-c772bf4a311c" providerId="ADAL" clId="{1FE71F4D-2AFD-4838-AD3C-62D890D2AB41}" dt="2023-01-28T10:08:49.469" v="22749"/>
        <pc:sldMkLst>
          <pc:docMk/>
          <pc:sldMk cId="2506327505" sldId="712"/>
        </pc:sldMkLst>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ldChg>
      <pc:sldChg chg="modSp mod">
        <pc:chgData name="Matthieu De Mari" userId="dfb708c9-d8dc-439f-9a3b-c772bf4a311c" providerId="ADAL" clId="{8EE40018-26BD-4A7B-8D17-70AC8417C2D0}" dt="2022-11-16T06:54:56.797" v="60" actId="20577"/>
        <pc:sldMkLst>
          <pc:docMk/>
          <pc:sldMk cId="3880949074" sldId="267"/>
        </pc:sldMkLst>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ldChg>
      <pc:sldChg chg="modSp add mod">
        <pc:chgData name="Matthieu De Mari" userId="dfb708c9-d8dc-439f-9a3b-c772bf4a311c" providerId="ADAL" clId="{8EE40018-26BD-4A7B-8D17-70AC8417C2D0}" dt="2022-11-16T07:33:56.915" v="3465" actId="20577"/>
        <pc:sldMkLst>
          <pc:docMk/>
          <pc:sldMk cId="3313062775" sldId="383"/>
        </pc:sldMkLst>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ldChg>
      <pc:sldChg chg="modSp new mod">
        <pc:chgData name="Matthieu De Mari" userId="dfb708c9-d8dc-439f-9a3b-c772bf4a311c" providerId="ADAL" clId="{8EE40018-26BD-4A7B-8D17-70AC8417C2D0}" dt="2022-11-16T07:52:42.951" v="4684" actId="20577"/>
        <pc:sldMkLst>
          <pc:docMk/>
          <pc:sldMk cId="1437705667" sldId="387"/>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ldChg>
      <pc:sldChg chg="modSp add mod">
        <pc:chgData name="Matthieu De Mari" userId="dfb708c9-d8dc-439f-9a3b-c772bf4a311c" providerId="ADAL" clId="{8EE40018-26BD-4A7B-8D17-70AC8417C2D0}" dt="2022-11-16T07:56:14.952" v="5061" actId="14100"/>
        <pc:sldMkLst>
          <pc:docMk/>
          <pc:sldMk cId="2463050599" sldId="389"/>
        </pc:sldMkLst>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ldChg>
      <pc:sldChg chg="addSp modSp new mod">
        <pc:chgData name="Matthieu De Mari" userId="dfb708c9-d8dc-439f-9a3b-c772bf4a311c" providerId="ADAL" clId="{8EE40018-26BD-4A7B-8D17-70AC8417C2D0}" dt="2022-11-16T08:27:11.404" v="6976" actId="14100"/>
        <pc:sldMkLst>
          <pc:docMk/>
          <pc:sldMk cId="3358927626" sldId="395"/>
        </pc:sldMkLst>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ldChg>
      <pc:sldChg chg="addSp delSp modSp add mod">
        <pc:chgData name="Matthieu De Mari" userId="dfb708c9-d8dc-439f-9a3b-c772bf4a311c" providerId="ADAL" clId="{8EE40018-26BD-4A7B-8D17-70AC8417C2D0}" dt="2022-11-16T09:39:27.213" v="8113" actId="113"/>
        <pc:sldMkLst>
          <pc:docMk/>
          <pc:sldMk cId="303120167" sldId="397"/>
        </pc:sldMkLst>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ldChg>
      <pc:sldChg chg="addSp delSp modSp add mod">
        <pc:chgData name="Matthieu De Mari" userId="dfb708c9-d8dc-439f-9a3b-c772bf4a311c" providerId="ADAL" clId="{8EE40018-26BD-4A7B-8D17-70AC8417C2D0}" dt="2022-11-16T09:44:16.758" v="8224" actId="20577"/>
        <pc:sldMkLst>
          <pc:docMk/>
          <pc:sldMk cId="1676715781" sldId="399"/>
        </pc:sldMkLst>
      </pc:sldChg>
      <pc:sldChg chg="addSp delSp modSp add mod">
        <pc:chgData name="Matthieu De Mari" userId="dfb708c9-d8dc-439f-9a3b-c772bf4a311c" providerId="ADAL" clId="{8EE40018-26BD-4A7B-8D17-70AC8417C2D0}" dt="2022-11-16T09:45:07.721" v="8241" actId="1076"/>
        <pc:sldMkLst>
          <pc:docMk/>
          <pc:sldMk cId="1334194148" sldId="400"/>
        </pc:sldMkLst>
      </pc:sldChg>
      <pc:sldChg chg="modSp add mod">
        <pc:chgData name="Matthieu De Mari" userId="dfb708c9-d8dc-439f-9a3b-c772bf4a311c" providerId="ADAL" clId="{8EE40018-26BD-4A7B-8D17-70AC8417C2D0}" dt="2022-11-16T09:35:26.032" v="8067" actId="5793"/>
        <pc:sldMkLst>
          <pc:docMk/>
          <pc:sldMk cId="1629532386" sldId="401"/>
        </pc:sldMkLst>
      </pc:sldChg>
      <pc:sldChg chg="addSp delSp modSp add mod">
        <pc:chgData name="Matthieu De Mari" userId="dfb708c9-d8dc-439f-9a3b-c772bf4a311c" providerId="ADAL" clId="{8EE40018-26BD-4A7B-8D17-70AC8417C2D0}" dt="2022-11-16T09:45:30.726" v="8249" actId="1076"/>
        <pc:sldMkLst>
          <pc:docMk/>
          <pc:sldMk cId="733464481" sldId="402"/>
        </pc:sldMkLst>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ldMasterChg>
    </pc:docChg>
  </pc:docChgLst>
  <pc:docChgLst>
    <pc:chgData name="Matthieu De Mari" userId="dfb708c9-d8dc-439f-9a3b-c772bf4a311c" providerId="ADAL" clId="{332FBA38-1857-4455-B912-AB89D4A1C0B0}"/>
    <pc:docChg chg="custSel delSld modSld delSection modSection">
      <pc:chgData name="Matthieu De Mari" userId="dfb708c9-d8dc-439f-9a3b-c772bf4a311c" providerId="ADAL" clId="{332FBA38-1857-4455-B912-AB89D4A1C0B0}" dt="2023-01-30T02:34:54.408" v="55" actId="47"/>
      <pc:docMkLst>
        <pc:docMk/>
      </pc:docMkLst>
      <pc:sldChg chg="del">
        <pc:chgData name="Matthieu De Mari" userId="dfb708c9-d8dc-439f-9a3b-c772bf4a311c" providerId="ADAL" clId="{332FBA38-1857-4455-B912-AB89D4A1C0B0}" dt="2023-01-30T01:45:03.077" v="54" actId="47"/>
        <pc:sldMkLst>
          <pc:docMk/>
          <pc:sldMk cId="1893873068" sldId="266"/>
        </pc:sldMkLst>
      </pc:sldChg>
      <pc:sldChg chg="del">
        <pc:chgData name="Matthieu De Mari" userId="dfb708c9-d8dc-439f-9a3b-c772bf4a311c" providerId="ADAL" clId="{332FBA38-1857-4455-B912-AB89D4A1C0B0}" dt="2023-01-30T01:43:08.086" v="15" actId="47"/>
        <pc:sldMkLst>
          <pc:docMk/>
          <pc:sldMk cId="1036081419" sldId="346"/>
        </pc:sldMkLst>
      </pc:sldChg>
      <pc:sldChg chg="modSp mod">
        <pc:chgData name="Matthieu De Mari" userId="dfb708c9-d8dc-439f-9a3b-c772bf4a311c" providerId="ADAL" clId="{332FBA38-1857-4455-B912-AB89D4A1C0B0}" dt="2023-01-30T01:44:52.766" v="53" actId="20577"/>
        <pc:sldMkLst>
          <pc:docMk/>
          <pc:sldMk cId="548617228" sldId="570"/>
        </pc:sldMkLst>
      </pc:sldChg>
      <pc:sldChg chg="del">
        <pc:chgData name="Matthieu De Mari" userId="dfb708c9-d8dc-439f-9a3b-c772bf4a311c" providerId="ADAL" clId="{332FBA38-1857-4455-B912-AB89D4A1C0B0}" dt="2023-01-30T01:43:08.086" v="15" actId="47"/>
        <pc:sldMkLst>
          <pc:docMk/>
          <pc:sldMk cId="4234745274" sldId="584"/>
        </pc:sldMkLst>
      </pc:sldChg>
      <pc:sldChg chg="del">
        <pc:chgData name="Matthieu De Mari" userId="dfb708c9-d8dc-439f-9a3b-c772bf4a311c" providerId="ADAL" clId="{332FBA38-1857-4455-B912-AB89D4A1C0B0}" dt="2023-01-30T02:34:54.408" v="55" actId="47"/>
        <pc:sldMkLst>
          <pc:docMk/>
          <pc:sldMk cId="757654497" sldId="585"/>
        </pc:sldMkLst>
      </pc:sldChg>
      <pc:sldChg chg="del">
        <pc:chgData name="Matthieu De Mari" userId="dfb708c9-d8dc-439f-9a3b-c772bf4a311c" providerId="ADAL" clId="{332FBA38-1857-4455-B912-AB89D4A1C0B0}" dt="2023-01-30T01:42:50.927" v="0" actId="47"/>
        <pc:sldMkLst>
          <pc:docMk/>
          <pc:sldMk cId="1259418059" sldId="597"/>
        </pc:sldMkLst>
      </pc:sldChg>
      <pc:sldChg chg="del">
        <pc:chgData name="Matthieu De Mari" userId="dfb708c9-d8dc-439f-9a3b-c772bf4a311c" providerId="ADAL" clId="{332FBA38-1857-4455-B912-AB89D4A1C0B0}" dt="2023-01-30T01:42:56.654" v="2" actId="47"/>
        <pc:sldMkLst>
          <pc:docMk/>
          <pc:sldMk cId="3293608690" sldId="598"/>
        </pc:sldMkLst>
      </pc:sldChg>
      <pc:sldChg chg="del">
        <pc:chgData name="Matthieu De Mari" userId="dfb708c9-d8dc-439f-9a3b-c772bf4a311c" providerId="ADAL" clId="{332FBA38-1857-4455-B912-AB89D4A1C0B0}" dt="2023-01-30T01:42:58.767" v="4" actId="47"/>
        <pc:sldMkLst>
          <pc:docMk/>
          <pc:sldMk cId="3311162221" sldId="600"/>
        </pc:sldMkLst>
      </pc:sldChg>
      <pc:sldChg chg="del">
        <pc:chgData name="Matthieu De Mari" userId="dfb708c9-d8dc-439f-9a3b-c772bf4a311c" providerId="ADAL" clId="{332FBA38-1857-4455-B912-AB89D4A1C0B0}" dt="2023-01-30T01:42:59.423" v="5" actId="47"/>
        <pc:sldMkLst>
          <pc:docMk/>
          <pc:sldMk cId="4164146941" sldId="601"/>
        </pc:sldMkLst>
      </pc:sldChg>
      <pc:sldChg chg="del">
        <pc:chgData name="Matthieu De Mari" userId="dfb708c9-d8dc-439f-9a3b-c772bf4a311c" providerId="ADAL" clId="{332FBA38-1857-4455-B912-AB89D4A1C0B0}" dt="2023-01-30T01:43:00.094" v="6" actId="47"/>
        <pc:sldMkLst>
          <pc:docMk/>
          <pc:sldMk cId="753447951" sldId="602"/>
        </pc:sldMkLst>
      </pc:sldChg>
      <pc:sldChg chg="del">
        <pc:chgData name="Matthieu De Mari" userId="dfb708c9-d8dc-439f-9a3b-c772bf4a311c" providerId="ADAL" clId="{332FBA38-1857-4455-B912-AB89D4A1C0B0}" dt="2023-01-30T01:43:00.838" v="7" actId="47"/>
        <pc:sldMkLst>
          <pc:docMk/>
          <pc:sldMk cId="3867022977" sldId="603"/>
        </pc:sldMkLst>
      </pc:sldChg>
      <pc:sldChg chg="del">
        <pc:chgData name="Matthieu De Mari" userId="dfb708c9-d8dc-439f-9a3b-c772bf4a311c" providerId="ADAL" clId="{332FBA38-1857-4455-B912-AB89D4A1C0B0}" dt="2023-01-30T01:43:01.563" v="8" actId="47"/>
        <pc:sldMkLst>
          <pc:docMk/>
          <pc:sldMk cId="940220098" sldId="604"/>
        </pc:sldMkLst>
      </pc:sldChg>
      <pc:sldChg chg="del">
        <pc:chgData name="Matthieu De Mari" userId="dfb708c9-d8dc-439f-9a3b-c772bf4a311c" providerId="ADAL" clId="{332FBA38-1857-4455-B912-AB89D4A1C0B0}" dt="2023-01-30T01:43:02.230" v="9" actId="47"/>
        <pc:sldMkLst>
          <pc:docMk/>
          <pc:sldMk cId="4160337629" sldId="605"/>
        </pc:sldMkLst>
      </pc:sldChg>
      <pc:sldChg chg="del">
        <pc:chgData name="Matthieu De Mari" userId="dfb708c9-d8dc-439f-9a3b-c772bf4a311c" providerId="ADAL" clId="{332FBA38-1857-4455-B912-AB89D4A1C0B0}" dt="2023-01-30T01:43:02.890" v="10" actId="47"/>
        <pc:sldMkLst>
          <pc:docMk/>
          <pc:sldMk cId="2602861072" sldId="606"/>
        </pc:sldMkLst>
      </pc:sldChg>
      <pc:sldChg chg="del">
        <pc:chgData name="Matthieu De Mari" userId="dfb708c9-d8dc-439f-9a3b-c772bf4a311c" providerId="ADAL" clId="{332FBA38-1857-4455-B912-AB89D4A1C0B0}" dt="2023-01-30T01:43:03.504" v="11" actId="47"/>
        <pc:sldMkLst>
          <pc:docMk/>
          <pc:sldMk cId="931835860" sldId="607"/>
        </pc:sldMkLst>
      </pc:sldChg>
      <pc:sldChg chg="del">
        <pc:chgData name="Matthieu De Mari" userId="dfb708c9-d8dc-439f-9a3b-c772bf4a311c" providerId="ADAL" clId="{332FBA38-1857-4455-B912-AB89D4A1C0B0}" dt="2023-01-30T01:42:50.927" v="0" actId="47"/>
        <pc:sldMkLst>
          <pc:docMk/>
          <pc:sldMk cId="1567954153" sldId="608"/>
        </pc:sldMkLst>
      </pc:sldChg>
      <pc:sldChg chg="del">
        <pc:chgData name="Matthieu De Mari" userId="dfb708c9-d8dc-439f-9a3b-c772bf4a311c" providerId="ADAL" clId="{332FBA38-1857-4455-B912-AB89D4A1C0B0}" dt="2023-01-30T01:43:06.319" v="14" actId="47"/>
        <pc:sldMkLst>
          <pc:docMk/>
          <pc:sldMk cId="3917875204" sldId="609"/>
        </pc:sldMkLst>
      </pc:sldChg>
      <pc:sldChg chg="modSp mod">
        <pc:chgData name="Matthieu De Mari" userId="dfb708c9-d8dc-439f-9a3b-c772bf4a311c" providerId="ADAL" clId="{332FBA38-1857-4455-B912-AB89D4A1C0B0}" dt="2023-01-30T01:44:35.191" v="30" actId="207"/>
        <pc:sldMkLst>
          <pc:docMk/>
          <pc:sldMk cId="2981252275" sldId="621"/>
        </pc:sldMkLst>
      </pc:sldChg>
      <pc:sldChg chg="modSp mod">
        <pc:chgData name="Matthieu De Mari" userId="dfb708c9-d8dc-439f-9a3b-c772bf4a311c" providerId="ADAL" clId="{332FBA38-1857-4455-B912-AB89D4A1C0B0}" dt="2023-01-30T01:44:22.417" v="19"/>
        <pc:sldMkLst>
          <pc:docMk/>
          <pc:sldMk cId="373424118" sldId="622"/>
        </pc:sldMkLst>
      </pc:sldChg>
      <pc:sldChg chg="del">
        <pc:chgData name="Matthieu De Mari" userId="dfb708c9-d8dc-439f-9a3b-c772bf4a311c" providerId="ADAL" clId="{332FBA38-1857-4455-B912-AB89D4A1C0B0}" dt="2023-01-30T01:43:04.276" v="12" actId="47"/>
        <pc:sldMkLst>
          <pc:docMk/>
          <pc:sldMk cId="3297131487" sldId="674"/>
        </pc:sldMkLst>
      </pc:sldChg>
      <pc:sldChg chg="del">
        <pc:chgData name="Matthieu De Mari" userId="dfb708c9-d8dc-439f-9a3b-c772bf4a311c" providerId="ADAL" clId="{332FBA38-1857-4455-B912-AB89D4A1C0B0}" dt="2023-01-30T01:42:50.927" v="0" actId="47"/>
        <pc:sldMkLst>
          <pc:docMk/>
          <pc:sldMk cId="897058542" sldId="675"/>
        </pc:sldMkLst>
      </pc:sldChg>
      <pc:sldChg chg="del">
        <pc:chgData name="Matthieu De Mari" userId="dfb708c9-d8dc-439f-9a3b-c772bf4a311c" providerId="ADAL" clId="{332FBA38-1857-4455-B912-AB89D4A1C0B0}" dt="2023-01-30T01:42:50.927" v="0" actId="47"/>
        <pc:sldMkLst>
          <pc:docMk/>
          <pc:sldMk cId="1835649016" sldId="676"/>
        </pc:sldMkLst>
      </pc:sldChg>
      <pc:sldChg chg="del">
        <pc:chgData name="Matthieu De Mari" userId="dfb708c9-d8dc-439f-9a3b-c772bf4a311c" providerId="ADAL" clId="{332FBA38-1857-4455-B912-AB89D4A1C0B0}" dt="2023-01-30T01:42:50.927" v="0" actId="47"/>
        <pc:sldMkLst>
          <pc:docMk/>
          <pc:sldMk cId="3884541142" sldId="677"/>
        </pc:sldMkLst>
      </pc:sldChg>
      <pc:sldChg chg="del">
        <pc:chgData name="Matthieu De Mari" userId="dfb708c9-d8dc-439f-9a3b-c772bf4a311c" providerId="ADAL" clId="{332FBA38-1857-4455-B912-AB89D4A1C0B0}" dt="2023-01-30T01:42:50.927" v="0" actId="47"/>
        <pc:sldMkLst>
          <pc:docMk/>
          <pc:sldMk cId="2352100971" sldId="678"/>
        </pc:sldMkLst>
      </pc:sldChg>
      <pc:sldChg chg="del">
        <pc:chgData name="Matthieu De Mari" userId="dfb708c9-d8dc-439f-9a3b-c772bf4a311c" providerId="ADAL" clId="{332FBA38-1857-4455-B912-AB89D4A1C0B0}" dt="2023-01-30T01:42:50.927" v="0" actId="47"/>
        <pc:sldMkLst>
          <pc:docMk/>
          <pc:sldMk cId="2981861631" sldId="679"/>
        </pc:sldMkLst>
      </pc:sldChg>
      <pc:sldChg chg="del">
        <pc:chgData name="Matthieu De Mari" userId="dfb708c9-d8dc-439f-9a3b-c772bf4a311c" providerId="ADAL" clId="{332FBA38-1857-4455-B912-AB89D4A1C0B0}" dt="2023-01-30T01:42:50.927" v="0" actId="47"/>
        <pc:sldMkLst>
          <pc:docMk/>
          <pc:sldMk cId="3070980310" sldId="680"/>
        </pc:sldMkLst>
      </pc:sldChg>
      <pc:sldChg chg="del">
        <pc:chgData name="Matthieu De Mari" userId="dfb708c9-d8dc-439f-9a3b-c772bf4a311c" providerId="ADAL" clId="{332FBA38-1857-4455-B912-AB89D4A1C0B0}" dt="2023-01-30T01:42:50.927" v="0" actId="47"/>
        <pc:sldMkLst>
          <pc:docMk/>
          <pc:sldMk cId="553405563" sldId="681"/>
        </pc:sldMkLst>
      </pc:sldChg>
      <pc:sldChg chg="del">
        <pc:chgData name="Matthieu De Mari" userId="dfb708c9-d8dc-439f-9a3b-c772bf4a311c" providerId="ADAL" clId="{332FBA38-1857-4455-B912-AB89D4A1C0B0}" dt="2023-01-30T01:42:50.927" v="0" actId="47"/>
        <pc:sldMkLst>
          <pc:docMk/>
          <pc:sldMk cId="1861894177" sldId="682"/>
        </pc:sldMkLst>
      </pc:sldChg>
      <pc:sldChg chg="del">
        <pc:chgData name="Matthieu De Mari" userId="dfb708c9-d8dc-439f-9a3b-c772bf4a311c" providerId="ADAL" clId="{332FBA38-1857-4455-B912-AB89D4A1C0B0}" dt="2023-01-30T01:42:50.927" v="0" actId="47"/>
        <pc:sldMkLst>
          <pc:docMk/>
          <pc:sldMk cId="2842754368" sldId="683"/>
        </pc:sldMkLst>
      </pc:sldChg>
      <pc:sldChg chg="del">
        <pc:chgData name="Matthieu De Mari" userId="dfb708c9-d8dc-439f-9a3b-c772bf4a311c" providerId="ADAL" clId="{332FBA38-1857-4455-B912-AB89D4A1C0B0}" dt="2023-01-30T01:42:50.927" v="0" actId="47"/>
        <pc:sldMkLst>
          <pc:docMk/>
          <pc:sldMk cId="471935524" sldId="684"/>
        </pc:sldMkLst>
      </pc:sldChg>
      <pc:sldChg chg="del">
        <pc:chgData name="Matthieu De Mari" userId="dfb708c9-d8dc-439f-9a3b-c772bf4a311c" providerId="ADAL" clId="{332FBA38-1857-4455-B912-AB89D4A1C0B0}" dt="2023-01-30T01:42:50.927" v="0" actId="47"/>
        <pc:sldMkLst>
          <pc:docMk/>
          <pc:sldMk cId="324200857" sldId="685"/>
        </pc:sldMkLst>
      </pc:sldChg>
      <pc:sldChg chg="del">
        <pc:chgData name="Matthieu De Mari" userId="dfb708c9-d8dc-439f-9a3b-c772bf4a311c" providerId="ADAL" clId="{332FBA38-1857-4455-B912-AB89D4A1C0B0}" dt="2023-01-30T01:42:50.927" v="0" actId="47"/>
        <pc:sldMkLst>
          <pc:docMk/>
          <pc:sldMk cId="4216766390" sldId="686"/>
        </pc:sldMkLst>
      </pc:sldChg>
      <pc:sldChg chg="del">
        <pc:chgData name="Matthieu De Mari" userId="dfb708c9-d8dc-439f-9a3b-c772bf4a311c" providerId="ADAL" clId="{332FBA38-1857-4455-B912-AB89D4A1C0B0}" dt="2023-01-30T01:42:50.927" v="0" actId="47"/>
        <pc:sldMkLst>
          <pc:docMk/>
          <pc:sldMk cId="1952498485" sldId="687"/>
        </pc:sldMkLst>
      </pc:sldChg>
      <pc:sldChg chg="del">
        <pc:chgData name="Matthieu De Mari" userId="dfb708c9-d8dc-439f-9a3b-c772bf4a311c" providerId="ADAL" clId="{332FBA38-1857-4455-B912-AB89D4A1C0B0}" dt="2023-01-30T01:42:50.927" v="0" actId="47"/>
        <pc:sldMkLst>
          <pc:docMk/>
          <pc:sldMk cId="1712839065" sldId="688"/>
        </pc:sldMkLst>
      </pc:sldChg>
      <pc:sldChg chg="del">
        <pc:chgData name="Matthieu De Mari" userId="dfb708c9-d8dc-439f-9a3b-c772bf4a311c" providerId="ADAL" clId="{332FBA38-1857-4455-B912-AB89D4A1C0B0}" dt="2023-01-30T01:42:50.927" v="0" actId="47"/>
        <pc:sldMkLst>
          <pc:docMk/>
          <pc:sldMk cId="4050198808" sldId="689"/>
        </pc:sldMkLst>
      </pc:sldChg>
      <pc:sldChg chg="del">
        <pc:chgData name="Matthieu De Mari" userId="dfb708c9-d8dc-439f-9a3b-c772bf4a311c" providerId="ADAL" clId="{332FBA38-1857-4455-B912-AB89D4A1C0B0}" dt="2023-01-30T01:42:50.927" v="0" actId="47"/>
        <pc:sldMkLst>
          <pc:docMk/>
          <pc:sldMk cId="3379410033" sldId="690"/>
        </pc:sldMkLst>
      </pc:sldChg>
      <pc:sldChg chg="del">
        <pc:chgData name="Matthieu De Mari" userId="dfb708c9-d8dc-439f-9a3b-c772bf4a311c" providerId="ADAL" clId="{332FBA38-1857-4455-B912-AB89D4A1C0B0}" dt="2023-01-30T01:42:50.927" v="0" actId="47"/>
        <pc:sldMkLst>
          <pc:docMk/>
          <pc:sldMk cId="3893661445" sldId="691"/>
        </pc:sldMkLst>
      </pc:sldChg>
      <pc:sldChg chg="del">
        <pc:chgData name="Matthieu De Mari" userId="dfb708c9-d8dc-439f-9a3b-c772bf4a311c" providerId="ADAL" clId="{332FBA38-1857-4455-B912-AB89D4A1C0B0}" dt="2023-01-30T01:42:50.927" v="0" actId="47"/>
        <pc:sldMkLst>
          <pc:docMk/>
          <pc:sldMk cId="1820192749" sldId="692"/>
        </pc:sldMkLst>
      </pc:sldChg>
      <pc:sldChg chg="del">
        <pc:chgData name="Matthieu De Mari" userId="dfb708c9-d8dc-439f-9a3b-c772bf4a311c" providerId="ADAL" clId="{332FBA38-1857-4455-B912-AB89D4A1C0B0}" dt="2023-01-30T01:42:50.927" v="0" actId="47"/>
        <pc:sldMkLst>
          <pc:docMk/>
          <pc:sldMk cId="3510609202" sldId="693"/>
        </pc:sldMkLst>
      </pc:sldChg>
      <pc:sldChg chg="del">
        <pc:chgData name="Matthieu De Mari" userId="dfb708c9-d8dc-439f-9a3b-c772bf4a311c" providerId="ADAL" clId="{332FBA38-1857-4455-B912-AB89D4A1C0B0}" dt="2023-01-30T01:42:50.927" v="0" actId="47"/>
        <pc:sldMkLst>
          <pc:docMk/>
          <pc:sldMk cId="3477522753" sldId="694"/>
        </pc:sldMkLst>
      </pc:sldChg>
      <pc:sldChg chg="del">
        <pc:chgData name="Matthieu De Mari" userId="dfb708c9-d8dc-439f-9a3b-c772bf4a311c" providerId="ADAL" clId="{332FBA38-1857-4455-B912-AB89D4A1C0B0}" dt="2023-01-30T01:42:50.927" v="0" actId="47"/>
        <pc:sldMkLst>
          <pc:docMk/>
          <pc:sldMk cId="3039662996" sldId="695"/>
        </pc:sldMkLst>
      </pc:sldChg>
      <pc:sldChg chg="del">
        <pc:chgData name="Matthieu De Mari" userId="dfb708c9-d8dc-439f-9a3b-c772bf4a311c" providerId="ADAL" clId="{332FBA38-1857-4455-B912-AB89D4A1C0B0}" dt="2023-01-30T01:42:50.927" v="0" actId="47"/>
        <pc:sldMkLst>
          <pc:docMk/>
          <pc:sldMk cId="2185010345" sldId="696"/>
        </pc:sldMkLst>
      </pc:sldChg>
      <pc:sldChg chg="del">
        <pc:chgData name="Matthieu De Mari" userId="dfb708c9-d8dc-439f-9a3b-c772bf4a311c" providerId="ADAL" clId="{332FBA38-1857-4455-B912-AB89D4A1C0B0}" dt="2023-01-30T01:42:50.927" v="0" actId="47"/>
        <pc:sldMkLst>
          <pc:docMk/>
          <pc:sldMk cId="1048734105" sldId="697"/>
        </pc:sldMkLst>
      </pc:sldChg>
      <pc:sldChg chg="del">
        <pc:chgData name="Matthieu De Mari" userId="dfb708c9-d8dc-439f-9a3b-c772bf4a311c" providerId="ADAL" clId="{332FBA38-1857-4455-B912-AB89D4A1C0B0}" dt="2023-01-30T01:42:50.927" v="0" actId="47"/>
        <pc:sldMkLst>
          <pc:docMk/>
          <pc:sldMk cId="1974998153" sldId="698"/>
        </pc:sldMkLst>
      </pc:sldChg>
      <pc:sldChg chg="del">
        <pc:chgData name="Matthieu De Mari" userId="dfb708c9-d8dc-439f-9a3b-c772bf4a311c" providerId="ADAL" clId="{332FBA38-1857-4455-B912-AB89D4A1C0B0}" dt="2023-01-30T01:42:50.927" v="0" actId="47"/>
        <pc:sldMkLst>
          <pc:docMk/>
          <pc:sldMk cId="4280828406" sldId="700"/>
        </pc:sldMkLst>
      </pc:sldChg>
      <pc:sldChg chg="del">
        <pc:chgData name="Matthieu De Mari" userId="dfb708c9-d8dc-439f-9a3b-c772bf4a311c" providerId="ADAL" clId="{332FBA38-1857-4455-B912-AB89D4A1C0B0}" dt="2023-01-30T01:42:50.927" v="0" actId="47"/>
        <pc:sldMkLst>
          <pc:docMk/>
          <pc:sldMk cId="2900435530" sldId="701"/>
        </pc:sldMkLst>
      </pc:sldChg>
      <pc:sldChg chg="del">
        <pc:chgData name="Matthieu De Mari" userId="dfb708c9-d8dc-439f-9a3b-c772bf4a311c" providerId="ADAL" clId="{332FBA38-1857-4455-B912-AB89D4A1C0B0}" dt="2023-01-30T01:42:50.927" v="0" actId="47"/>
        <pc:sldMkLst>
          <pc:docMk/>
          <pc:sldMk cId="760391290" sldId="702"/>
        </pc:sldMkLst>
      </pc:sldChg>
      <pc:sldChg chg="del">
        <pc:chgData name="Matthieu De Mari" userId="dfb708c9-d8dc-439f-9a3b-c772bf4a311c" providerId="ADAL" clId="{332FBA38-1857-4455-B912-AB89D4A1C0B0}" dt="2023-01-30T01:42:50.927" v="0" actId="47"/>
        <pc:sldMkLst>
          <pc:docMk/>
          <pc:sldMk cId="461197934" sldId="703"/>
        </pc:sldMkLst>
      </pc:sldChg>
      <pc:sldChg chg="del">
        <pc:chgData name="Matthieu De Mari" userId="dfb708c9-d8dc-439f-9a3b-c772bf4a311c" providerId="ADAL" clId="{332FBA38-1857-4455-B912-AB89D4A1C0B0}" dt="2023-01-30T01:42:56.654" v="2" actId="47"/>
        <pc:sldMkLst>
          <pc:docMk/>
          <pc:sldMk cId="1199445996" sldId="704"/>
        </pc:sldMkLst>
      </pc:sldChg>
      <pc:sldChg chg="del">
        <pc:chgData name="Matthieu De Mari" userId="dfb708c9-d8dc-439f-9a3b-c772bf4a311c" providerId="ADAL" clId="{332FBA38-1857-4455-B912-AB89D4A1C0B0}" dt="2023-01-30T01:42:56.654" v="2" actId="47"/>
        <pc:sldMkLst>
          <pc:docMk/>
          <pc:sldMk cId="3621017340" sldId="705"/>
        </pc:sldMkLst>
      </pc:sldChg>
      <pc:sldChg chg="del">
        <pc:chgData name="Matthieu De Mari" userId="dfb708c9-d8dc-439f-9a3b-c772bf4a311c" providerId="ADAL" clId="{332FBA38-1857-4455-B912-AB89D4A1C0B0}" dt="2023-01-30T01:42:56.654" v="2" actId="47"/>
        <pc:sldMkLst>
          <pc:docMk/>
          <pc:sldMk cId="3364363566" sldId="706"/>
        </pc:sldMkLst>
      </pc:sldChg>
      <pc:sldChg chg="del">
        <pc:chgData name="Matthieu De Mari" userId="dfb708c9-d8dc-439f-9a3b-c772bf4a311c" providerId="ADAL" clId="{332FBA38-1857-4455-B912-AB89D4A1C0B0}" dt="2023-01-30T01:42:58.767" v="4" actId="47"/>
        <pc:sldMkLst>
          <pc:docMk/>
          <pc:sldMk cId="2839706738" sldId="707"/>
        </pc:sldMkLst>
      </pc:sldChg>
      <pc:sldChg chg="del">
        <pc:chgData name="Matthieu De Mari" userId="dfb708c9-d8dc-439f-9a3b-c772bf4a311c" providerId="ADAL" clId="{332FBA38-1857-4455-B912-AB89D4A1C0B0}" dt="2023-01-30T01:42:57.791" v="3" actId="47"/>
        <pc:sldMkLst>
          <pc:docMk/>
          <pc:sldMk cId="886300301" sldId="708"/>
        </pc:sldMkLst>
      </pc:sldChg>
      <pc:sldChg chg="del">
        <pc:chgData name="Matthieu De Mari" userId="dfb708c9-d8dc-439f-9a3b-c772bf4a311c" providerId="ADAL" clId="{332FBA38-1857-4455-B912-AB89D4A1C0B0}" dt="2023-01-30T01:42:57.791" v="3" actId="47"/>
        <pc:sldMkLst>
          <pc:docMk/>
          <pc:sldMk cId="1193678850" sldId="709"/>
        </pc:sldMkLst>
      </pc:sldChg>
      <pc:sldChg chg="del">
        <pc:chgData name="Matthieu De Mari" userId="dfb708c9-d8dc-439f-9a3b-c772bf4a311c" providerId="ADAL" clId="{332FBA38-1857-4455-B912-AB89D4A1C0B0}" dt="2023-01-30T01:42:58.767" v="4" actId="47"/>
        <pc:sldMkLst>
          <pc:docMk/>
          <pc:sldMk cId="2174010932" sldId="710"/>
        </pc:sldMkLst>
      </pc:sldChg>
      <pc:sldChg chg="del">
        <pc:chgData name="Matthieu De Mari" userId="dfb708c9-d8dc-439f-9a3b-c772bf4a311c" providerId="ADAL" clId="{332FBA38-1857-4455-B912-AB89D4A1C0B0}" dt="2023-01-30T01:42:58.767" v="4" actId="47"/>
        <pc:sldMkLst>
          <pc:docMk/>
          <pc:sldMk cId="2852060684" sldId="711"/>
        </pc:sldMkLst>
      </pc:sldChg>
      <pc:sldChg chg="del">
        <pc:chgData name="Matthieu De Mari" userId="dfb708c9-d8dc-439f-9a3b-c772bf4a311c" providerId="ADAL" clId="{332FBA38-1857-4455-B912-AB89D4A1C0B0}" dt="2023-01-30T01:43:00.838" v="7" actId="47"/>
        <pc:sldMkLst>
          <pc:docMk/>
          <pc:sldMk cId="2506327505" sldId="712"/>
        </pc:sldMkLst>
      </pc:sldChg>
    </pc:docChg>
  </pc:docChgLst>
  <pc:docChgLst>
    <pc:chgData name="Matthieu De Mari" userId="dfb708c9-d8dc-439f-9a3b-c772bf4a311c" providerId="ADAL" clId="{333A3052-AB86-4EEC-AE91-27EE4F29D48A}"/>
    <pc:docChg chg="undo custSel addSld delSld modSld sldOrd addSection modSection">
      <pc:chgData name="Matthieu De Mari" userId="dfb708c9-d8dc-439f-9a3b-c772bf4a311c" providerId="ADAL" clId="{333A3052-AB86-4EEC-AE91-27EE4F29D48A}" dt="2024-02-02T02:28:48.149" v="3818" actId="20577"/>
      <pc:docMkLst>
        <pc:docMk/>
      </pc:docMkLst>
      <pc:sldChg chg="addSp delSp modSp mod">
        <pc:chgData name="Matthieu De Mari" userId="dfb708c9-d8dc-439f-9a3b-c772bf4a311c" providerId="ADAL" clId="{333A3052-AB86-4EEC-AE91-27EE4F29D48A}" dt="2024-01-29T04:27:04.450" v="2341" actId="1076"/>
        <pc:sldMkLst>
          <pc:docMk/>
          <pc:sldMk cId="3208516839" sldId="564"/>
        </pc:sldMkLst>
      </pc:sldChg>
      <pc:sldChg chg="modSp mod">
        <pc:chgData name="Matthieu De Mari" userId="dfb708c9-d8dc-439f-9a3b-c772bf4a311c" providerId="ADAL" clId="{333A3052-AB86-4EEC-AE91-27EE4F29D48A}" dt="2024-01-19T07:43:47.766" v="1" actId="20577"/>
        <pc:sldMkLst>
          <pc:docMk/>
          <pc:sldMk cId="2506094589" sldId="565"/>
        </pc:sldMkLst>
      </pc:sldChg>
      <pc:sldChg chg="modSp mod">
        <pc:chgData name="Matthieu De Mari" userId="dfb708c9-d8dc-439f-9a3b-c772bf4a311c" providerId="ADAL" clId="{333A3052-AB86-4EEC-AE91-27EE4F29D48A}" dt="2024-01-26T01:38:55.279" v="1955"/>
        <pc:sldMkLst>
          <pc:docMk/>
          <pc:sldMk cId="4096717383" sldId="587"/>
        </pc:sldMkLst>
      </pc:sldChg>
      <pc:sldChg chg="modSp mod">
        <pc:chgData name="Matthieu De Mari" userId="dfb708c9-d8dc-439f-9a3b-c772bf4a311c" providerId="ADAL" clId="{333A3052-AB86-4EEC-AE91-27EE4F29D48A}" dt="2024-01-29T04:27:19.972" v="2342" actId="20577"/>
        <pc:sldMkLst>
          <pc:docMk/>
          <pc:sldMk cId="2517159219" sldId="589"/>
        </pc:sldMkLst>
      </pc:sldChg>
      <pc:sldChg chg="modSp mod">
        <pc:chgData name="Matthieu De Mari" userId="dfb708c9-d8dc-439f-9a3b-c772bf4a311c" providerId="ADAL" clId="{333A3052-AB86-4EEC-AE91-27EE4F29D48A}" dt="2024-01-19T07:46:21.472" v="92" actId="20577"/>
        <pc:sldMkLst>
          <pc:docMk/>
          <pc:sldMk cId="4137211541" sldId="590"/>
        </pc:sldMkLst>
      </pc:sldChg>
      <pc:sldChg chg="modSp mod">
        <pc:chgData name="Matthieu De Mari" userId="dfb708c9-d8dc-439f-9a3b-c772bf4a311c" providerId="ADAL" clId="{333A3052-AB86-4EEC-AE91-27EE4F29D48A}" dt="2024-01-26T00:51:48.967" v="1390" actId="20577"/>
        <pc:sldMkLst>
          <pc:docMk/>
          <pc:sldMk cId="2947484205" sldId="591"/>
        </pc:sldMkLst>
      </pc:sldChg>
      <pc:sldChg chg="modSp mod">
        <pc:chgData name="Matthieu De Mari" userId="dfb708c9-d8dc-439f-9a3b-c772bf4a311c" providerId="ADAL" clId="{333A3052-AB86-4EEC-AE91-27EE4F29D48A}" dt="2024-01-26T00:47:27.278" v="1336" actId="20577"/>
        <pc:sldMkLst>
          <pc:docMk/>
          <pc:sldMk cId="2018312753" sldId="592"/>
        </pc:sldMkLst>
      </pc:sldChg>
      <pc:sldChg chg="modSp mod">
        <pc:chgData name="Matthieu De Mari" userId="dfb708c9-d8dc-439f-9a3b-c772bf4a311c" providerId="ADAL" clId="{333A3052-AB86-4EEC-AE91-27EE4F29D48A}" dt="2024-01-29T08:29:33.491" v="3489" actId="113"/>
        <pc:sldMkLst>
          <pc:docMk/>
          <pc:sldMk cId="2102102519" sldId="596"/>
        </pc:sldMkLst>
      </pc:sldChg>
      <pc:sldChg chg="modSp">
        <pc:chgData name="Matthieu De Mari" userId="dfb708c9-d8dc-439f-9a3b-c772bf4a311c" providerId="ADAL" clId="{333A3052-AB86-4EEC-AE91-27EE4F29D48A}" dt="2024-01-26T00:54:06.872" v="1394" actId="20577"/>
        <pc:sldMkLst>
          <pc:docMk/>
          <pc:sldMk cId="1730252268" sldId="610"/>
        </pc:sldMkLst>
      </pc:sldChg>
      <pc:sldChg chg="modSp mod">
        <pc:chgData name="Matthieu De Mari" userId="dfb708c9-d8dc-439f-9a3b-c772bf4a311c" providerId="ADAL" clId="{333A3052-AB86-4EEC-AE91-27EE4F29D48A}" dt="2024-01-26T00:38:58.903" v="1029" actId="20577"/>
        <pc:sldMkLst>
          <pc:docMk/>
          <pc:sldMk cId="1753207108" sldId="614"/>
        </pc:sldMkLst>
      </pc:sldChg>
      <pc:sldChg chg="modSp mod">
        <pc:chgData name="Matthieu De Mari" userId="dfb708c9-d8dc-439f-9a3b-c772bf4a311c" providerId="ADAL" clId="{333A3052-AB86-4EEC-AE91-27EE4F29D48A}" dt="2024-01-19T07:45:45.790" v="75" actId="20577"/>
        <pc:sldMkLst>
          <pc:docMk/>
          <pc:sldMk cId="3213143018" sldId="615"/>
        </pc:sldMkLst>
      </pc:sldChg>
      <pc:sldChg chg="modSp mod">
        <pc:chgData name="Matthieu De Mari" userId="dfb708c9-d8dc-439f-9a3b-c772bf4a311c" providerId="ADAL" clId="{333A3052-AB86-4EEC-AE91-27EE4F29D48A}" dt="2024-01-29T04:27:57.334" v="2419" actId="14100"/>
        <pc:sldMkLst>
          <pc:docMk/>
          <pc:sldMk cId="272248794" sldId="616"/>
        </pc:sldMkLst>
      </pc:sldChg>
      <pc:sldChg chg="modSp mod">
        <pc:chgData name="Matthieu De Mari" userId="dfb708c9-d8dc-439f-9a3b-c772bf4a311c" providerId="ADAL" clId="{333A3052-AB86-4EEC-AE91-27EE4F29D48A}" dt="2024-01-19T07:48:12.267" v="212" actId="20577"/>
        <pc:sldMkLst>
          <pc:docMk/>
          <pc:sldMk cId="2692074968" sldId="617"/>
        </pc:sldMkLst>
      </pc:sldChg>
      <pc:sldChg chg="modSp del mod">
        <pc:chgData name="Matthieu De Mari" userId="dfb708c9-d8dc-439f-9a3b-c772bf4a311c" providerId="ADAL" clId="{333A3052-AB86-4EEC-AE91-27EE4F29D48A}" dt="2024-01-26T00:50:37.095" v="1341" actId="47"/>
        <pc:sldMkLst>
          <pc:docMk/>
          <pc:sldMk cId="3946452131" sldId="618"/>
        </pc:sldMkLst>
      </pc:sldChg>
      <pc:sldChg chg="add">
        <pc:chgData name="Matthieu De Mari" userId="dfb708c9-d8dc-439f-9a3b-c772bf4a311c" providerId="ADAL" clId="{333A3052-AB86-4EEC-AE91-27EE4F29D48A}" dt="2024-01-19T08:04:55.837" v="844"/>
        <pc:sldMkLst>
          <pc:docMk/>
          <pc:sldMk cId="360472259" sldId="619"/>
        </pc:sldMkLst>
      </pc:sldChg>
      <pc:sldChg chg="modSp add del mod">
        <pc:chgData name="Matthieu De Mari" userId="dfb708c9-d8dc-439f-9a3b-c772bf4a311c" providerId="ADAL" clId="{333A3052-AB86-4EEC-AE91-27EE4F29D48A}" dt="2024-01-19T08:04:15.431" v="841" actId="47"/>
        <pc:sldMkLst>
          <pc:docMk/>
          <pc:sldMk cId="4058780272" sldId="619"/>
        </pc:sldMkLst>
      </pc:sldChg>
      <pc:sldChg chg="modSp mod">
        <pc:chgData name="Matthieu De Mari" userId="dfb708c9-d8dc-439f-9a3b-c772bf4a311c" providerId="ADAL" clId="{333A3052-AB86-4EEC-AE91-27EE4F29D48A}" dt="2024-01-26T00:51:22.670" v="1388" actId="20577"/>
        <pc:sldMkLst>
          <pc:docMk/>
          <pc:sldMk cId="3019639347" sldId="620"/>
        </pc:sldMkLst>
      </pc:sldChg>
      <pc:sldChg chg="modSp mod">
        <pc:chgData name="Matthieu De Mari" userId="dfb708c9-d8dc-439f-9a3b-c772bf4a311c" providerId="ADAL" clId="{333A3052-AB86-4EEC-AE91-27EE4F29D48A}" dt="2024-01-26T00:40:43.244" v="1112" actId="20577"/>
        <pc:sldMkLst>
          <pc:docMk/>
          <pc:sldMk cId="2973345057" sldId="623"/>
        </pc:sldMkLst>
      </pc:sldChg>
      <pc:sldChg chg="modSp mod">
        <pc:chgData name="Matthieu De Mari" userId="dfb708c9-d8dc-439f-9a3b-c772bf4a311c" providerId="ADAL" clId="{333A3052-AB86-4EEC-AE91-27EE4F29D48A}" dt="2024-01-26T00:42:09.854" v="1115" actId="115"/>
        <pc:sldMkLst>
          <pc:docMk/>
          <pc:sldMk cId="2143533983" sldId="627"/>
        </pc:sldMkLst>
      </pc:sldChg>
      <pc:sldChg chg="addSp modSp mod">
        <pc:chgData name="Matthieu De Mari" userId="dfb708c9-d8dc-439f-9a3b-c772bf4a311c" providerId="ADAL" clId="{333A3052-AB86-4EEC-AE91-27EE4F29D48A}" dt="2024-01-29T04:28:44.804" v="2426" actId="20577"/>
        <pc:sldMkLst>
          <pc:docMk/>
          <pc:sldMk cId="4194419191" sldId="628"/>
        </pc:sldMkLst>
      </pc:sldChg>
      <pc:sldChg chg="modSp mod">
        <pc:chgData name="Matthieu De Mari" userId="dfb708c9-d8dc-439f-9a3b-c772bf4a311c" providerId="ADAL" clId="{333A3052-AB86-4EEC-AE91-27EE4F29D48A}" dt="2024-01-26T06:41:19.573" v="2297" actId="20577"/>
        <pc:sldMkLst>
          <pc:docMk/>
          <pc:sldMk cId="2108370273" sldId="632"/>
        </pc:sldMkLst>
      </pc:sldChg>
      <pc:sldChg chg="modSp mod">
        <pc:chgData name="Matthieu De Mari" userId="dfb708c9-d8dc-439f-9a3b-c772bf4a311c" providerId="ADAL" clId="{333A3052-AB86-4EEC-AE91-27EE4F29D48A}" dt="2024-01-19T07:54:42.817" v="493" actId="20577"/>
        <pc:sldMkLst>
          <pc:docMk/>
          <pc:sldMk cId="1116604702" sldId="633"/>
        </pc:sldMkLst>
      </pc:sldChg>
      <pc:sldChg chg="modSp mod">
        <pc:chgData name="Matthieu De Mari" userId="dfb708c9-d8dc-439f-9a3b-c772bf4a311c" providerId="ADAL" clId="{333A3052-AB86-4EEC-AE91-27EE4F29D48A}" dt="2024-01-19T07:55:38.368" v="525" actId="20577"/>
        <pc:sldMkLst>
          <pc:docMk/>
          <pc:sldMk cId="2709894763" sldId="634"/>
        </pc:sldMkLst>
      </pc:sldChg>
      <pc:sldChg chg="modSp mod">
        <pc:chgData name="Matthieu De Mari" userId="dfb708c9-d8dc-439f-9a3b-c772bf4a311c" providerId="ADAL" clId="{333A3052-AB86-4EEC-AE91-27EE4F29D48A}" dt="2024-01-26T06:36:56.818" v="2001" actId="14100"/>
        <pc:sldMkLst>
          <pc:docMk/>
          <pc:sldMk cId="2464844892" sldId="635"/>
        </pc:sldMkLst>
      </pc:sldChg>
      <pc:sldChg chg="addSp modSp mod modClrScheme chgLayout">
        <pc:chgData name="Matthieu De Mari" userId="dfb708c9-d8dc-439f-9a3b-c772bf4a311c" providerId="ADAL" clId="{333A3052-AB86-4EEC-AE91-27EE4F29D48A}" dt="2024-01-26T06:40:37.242" v="2285" actId="20577"/>
        <pc:sldMkLst>
          <pc:docMk/>
          <pc:sldMk cId="283574109" sldId="636"/>
        </pc:sldMkLst>
      </pc:sldChg>
      <pc:sldChg chg="modSp mod">
        <pc:chgData name="Matthieu De Mari" userId="dfb708c9-d8dc-439f-9a3b-c772bf4a311c" providerId="ADAL" clId="{333A3052-AB86-4EEC-AE91-27EE4F29D48A}" dt="2024-01-26T06:41:09.267" v="2291" actId="20577"/>
        <pc:sldMkLst>
          <pc:docMk/>
          <pc:sldMk cId="3136411561" sldId="637"/>
        </pc:sldMkLst>
      </pc:sldChg>
      <pc:sldChg chg="modSp mod">
        <pc:chgData name="Matthieu De Mari" userId="dfb708c9-d8dc-439f-9a3b-c772bf4a311c" providerId="ADAL" clId="{333A3052-AB86-4EEC-AE91-27EE4F29D48A}" dt="2024-01-19T07:51:35.899" v="332" actId="20577"/>
        <pc:sldMkLst>
          <pc:docMk/>
          <pc:sldMk cId="3664711723" sldId="645"/>
        </pc:sldMkLst>
      </pc:sldChg>
      <pc:sldChg chg="addSp delSp modSp mod">
        <pc:chgData name="Matthieu De Mari" userId="dfb708c9-d8dc-439f-9a3b-c772bf4a311c" providerId="ADAL" clId="{333A3052-AB86-4EEC-AE91-27EE4F29D48A}" dt="2024-01-31T12:01:11.945" v="3674" actId="20577"/>
        <pc:sldMkLst>
          <pc:docMk/>
          <pc:sldMk cId="639167993" sldId="648"/>
        </pc:sldMkLst>
      </pc:sldChg>
      <pc:sldChg chg="addSp modSp mod">
        <pc:chgData name="Matthieu De Mari" userId="dfb708c9-d8dc-439f-9a3b-c772bf4a311c" providerId="ADAL" clId="{333A3052-AB86-4EEC-AE91-27EE4F29D48A}" dt="2024-01-26T06:41:56.949" v="2302" actId="20577"/>
        <pc:sldMkLst>
          <pc:docMk/>
          <pc:sldMk cId="687017678" sldId="649"/>
        </pc:sldMkLst>
      </pc:sldChg>
      <pc:sldChg chg="modSp mod">
        <pc:chgData name="Matthieu De Mari" userId="dfb708c9-d8dc-439f-9a3b-c772bf4a311c" providerId="ADAL" clId="{333A3052-AB86-4EEC-AE91-27EE4F29D48A}" dt="2024-01-26T06:42:03.183" v="2307" actId="20577"/>
        <pc:sldMkLst>
          <pc:docMk/>
          <pc:sldMk cId="530835176" sldId="650"/>
        </pc:sldMkLst>
      </pc:sldChg>
      <pc:sldChg chg="modSp mod">
        <pc:chgData name="Matthieu De Mari" userId="dfb708c9-d8dc-439f-9a3b-c772bf4a311c" providerId="ADAL" clId="{333A3052-AB86-4EEC-AE91-27EE4F29D48A}" dt="2024-01-26T06:42:34.238" v="2326" actId="27636"/>
        <pc:sldMkLst>
          <pc:docMk/>
          <pc:sldMk cId="3661229859" sldId="651"/>
        </pc:sldMkLst>
      </pc:sldChg>
      <pc:sldChg chg="addSp modSp mod">
        <pc:chgData name="Matthieu De Mari" userId="dfb708c9-d8dc-439f-9a3b-c772bf4a311c" providerId="ADAL" clId="{333A3052-AB86-4EEC-AE91-27EE4F29D48A}" dt="2024-01-26T01:11:33.133" v="1464" actId="14100"/>
        <pc:sldMkLst>
          <pc:docMk/>
          <pc:sldMk cId="3384011022" sldId="653"/>
        </pc:sldMkLst>
      </pc:sldChg>
      <pc:sldChg chg="modSp mod">
        <pc:chgData name="Matthieu De Mari" userId="dfb708c9-d8dc-439f-9a3b-c772bf4a311c" providerId="ADAL" clId="{333A3052-AB86-4EEC-AE91-27EE4F29D48A}" dt="2024-01-26T01:12:06.531" v="1478" actId="5793"/>
        <pc:sldMkLst>
          <pc:docMk/>
          <pc:sldMk cId="1688481620" sldId="654"/>
        </pc:sldMkLst>
      </pc:sldChg>
      <pc:sldChg chg="modSp mod">
        <pc:chgData name="Matthieu De Mari" userId="dfb708c9-d8dc-439f-9a3b-c772bf4a311c" providerId="ADAL" clId="{333A3052-AB86-4EEC-AE91-27EE4F29D48A}" dt="2024-01-29T04:34:39.425" v="2754" actId="20577"/>
        <pc:sldMkLst>
          <pc:docMk/>
          <pc:sldMk cId="1348532138" sldId="658"/>
        </pc:sldMkLst>
      </pc:sldChg>
      <pc:sldChg chg="modSp mod">
        <pc:chgData name="Matthieu De Mari" userId="dfb708c9-d8dc-439f-9a3b-c772bf4a311c" providerId="ADAL" clId="{333A3052-AB86-4EEC-AE91-27EE4F29D48A}" dt="2024-01-26T01:15:41.840" v="1771" actId="20577"/>
        <pc:sldMkLst>
          <pc:docMk/>
          <pc:sldMk cId="855040033" sldId="659"/>
        </pc:sldMkLst>
      </pc:sldChg>
      <pc:sldChg chg="modSp mod">
        <pc:chgData name="Matthieu De Mari" userId="dfb708c9-d8dc-439f-9a3b-c772bf4a311c" providerId="ADAL" clId="{333A3052-AB86-4EEC-AE91-27EE4F29D48A}" dt="2024-01-26T01:15:51.497" v="1774" actId="20577"/>
        <pc:sldMkLst>
          <pc:docMk/>
          <pc:sldMk cId="2151550002" sldId="660"/>
        </pc:sldMkLst>
      </pc:sldChg>
      <pc:sldChg chg="modSp mod">
        <pc:chgData name="Matthieu De Mari" userId="dfb708c9-d8dc-439f-9a3b-c772bf4a311c" providerId="ADAL" clId="{333A3052-AB86-4EEC-AE91-27EE4F29D48A}" dt="2024-01-29T04:36:03.579" v="2757" actId="207"/>
        <pc:sldMkLst>
          <pc:docMk/>
          <pc:sldMk cId="857752855" sldId="661"/>
        </pc:sldMkLst>
      </pc:sldChg>
      <pc:sldChg chg="modSp mod">
        <pc:chgData name="Matthieu De Mari" userId="dfb708c9-d8dc-439f-9a3b-c772bf4a311c" providerId="ADAL" clId="{333A3052-AB86-4EEC-AE91-27EE4F29D48A}" dt="2024-01-26T01:16:17.951" v="1815" actId="5793"/>
        <pc:sldMkLst>
          <pc:docMk/>
          <pc:sldMk cId="2494984745" sldId="662"/>
        </pc:sldMkLst>
      </pc:sldChg>
      <pc:sldChg chg="modSp mod">
        <pc:chgData name="Matthieu De Mari" userId="dfb708c9-d8dc-439f-9a3b-c772bf4a311c" providerId="ADAL" clId="{333A3052-AB86-4EEC-AE91-27EE4F29D48A}" dt="2024-01-26T01:16:29.367" v="1827" actId="20577"/>
        <pc:sldMkLst>
          <pc:docMk/>
          <pc:sldMk cId="1831247243" sldId="663"/>
        </pc:sldMkLst>
      </pc:sldChg>
      <pc:sldChg chg="modSp mod">
        <pc:chgData name="Matthieu De Mari" userId="dfb708c9-d8dc-439f-9a3b-c772bf4a311c" providerId="ADAL" clId="{333A3052-AB86-4EEC-AE91-27EE4F29D48A}" dt="2024-01-29T04:36:42.542" v="2801" actId="20577"/>
        <pc:sldMkLst>
          <pc:docMk/>
          <pc:sldMk cId="506948723" sldId="665"/>
        </pc:sldMkLst>
      </pc:sldChg>
      <pc:sldChg chg="modSp mod">
        <pc:chgData name="Matthieu De Mari" userId="dfb708c9-d8dc-439f-9a3b-c772bf4a311c" providerId="ADAL" clId="{333A3052-AB86-4EEC-AE91-27EE4F29D48A}" dt="2024-01-29T04:36:56.045" v="2804" actId="20578"/>
        <pc:sldMkLst>
          <pc:docMk/>
          <pc:sldMk cId="1442844384" sldId="667"/>
        </pc:sldMkLst>
      </pc:sldChg>
      <pc:sldChg chg="modSp mod">
        <pc:chgData name="Matthieu De Mari" userId="dfb708c9-d8dc-439f-9a3b-c772bf4a311c" providerId="ADAL" clId="{333A3052-AB86-4EEC-AE91-27EE4F29D48A}" dt="2024-01-21T08:59:35.677" v="853" actId="207"/>
        <pc:sldMkLst>
          <pc:docMk/>
          <pc:sldMk cId="1521149575" sldId="668"/>
        </pc:sldMkLst>
      </pc:sldChg>
      <pc:sldChg chg="modSp mod">
        <pc:chgData name="Matthieu De Mari" userId="dfb708c9-d8dc-439f-9a3b-c772bf4a311c" providerId="ADAL" clId="{333A3052-AB86-4EEC-AE91-27EE4F29D48A}" dt="2024-01-26T00:36:37.477" v="954" actId="20577"/>
        <pc:sldMkLst>
          <pc:docMk/>
          <pc:sldMk cId="920253235" sldId="669"/>
        </pc:sldMkLst>
      </pc:sldChg>
      <pc:sldChg chg="modSp mod">
        <pc:chgData name="Matthieu De Mari" userId="dfb708c9-d8dc-439f-9a3b-c772bf4a311c" providerId="ADAL" clId="{333A3052-AB86-4EEC-AE91-27EE4F29D48A}" dt="2024-01-29T04:38:43.496" v="3076" actId="14100"/>
        <pc:sldMkLst>
          <pc:docMk/>
          <pc:sldMk cId="3223759810" sldId="670"/>
        </pc:sldMkLst>
      </pc:sldChg>
      <pc:sldChg chg="modSp mod">
        <pc:chgData name="Matthieu De Mari" userId="dfb708c9-d8dc-439f-9a3b-c772bf4a311c" providerId="ADAL" clId="{333A3052-AB86-4EEC-AE91-27EE4F29D48A}" dt="2024-01-26T00:37:56.549" v="1009" actId="20577"/>
        <pc:sldMkLst>
          <pc:docMk/>
          <pc:sldMk cId="1207623938" sldId="671"/>
        </pc:sldMkLst>
      </pc:sldChg>
      <pc:sldChg chg="del">
        <pc:chgData name="Matthieu De Mari" userId="dfb708c9-d8dc-439f-9a3b-c772bf4a311c" providerId="ADAL" clId="{333A3052-AB86-4EEC-AE91-27EE4F29D48A}" dt="2024-01-19T08:12:40.867" v="845" actId="2696"/>
        <pc:sldMkLst>
          <pc:docMk/>
          <pc:sldMk cId="3207845161" sldId="672"/>
        </pc:sldMkLst>
      </pc:sldChg>
      <pc:sldChg chg="modSp add mod ord">
        <pc:chgData name="Matthieu De Mari" userId="dfb708c9-d8dc-439f-9a3b-c772bf4a311c" providerId="ADAL" clId="{333A3052-AB86-4EEC-AE91-27EE4F29D48A}" dt="2024-02-02T02:28:20.605" v="3789"/>
        <pc:sldMkLst>
          <pc:docMk/>
          <pc:sldMk cId="4153479658" sldId="672"/>
        </pc:sldMkLst>
      </pc:sldChg>
      <pc:sldChg chg="modSp mod">
        <pc:chgData name="Matthieu De Mari" userId="dfb708c9-d8dc-439f-9a3b-c772bf4a311c" providerId="ADAL" clId="{333A3052-AB86-4EEC-AE91-27EE4F29D48A}" dt="2024-01-26T01:17:49.396" v="1871" actId="20577"/>
        <pc:sldMkLst>
          <pc:docMk/>
          <pc:sldMk cId="179957487" sldId="673"/>
        </pc:sldMkLst>
      </pc:sldChg>
      <pc:sldChg chg="addSp delSp modSp mod">
        <pc:chgData name="Matthieu De Mari" userId="dfb708c9-d8dc-439f-9a3b-c772bf4a311c" providerId="ADAL" clId="{333A3052-AB86-4EEC-AE91-27EE4F29D48A}" dt="2024-01-29T04:31:21.333" v="2491" actId="478"/>
        <pc:sldMkLst>
          <pc:docMk/>
          <pc:sldMk cId="3738069086" sldId="713"/>
        </pc:sldMkLst>
      </pc:sldChg>
      <pc:sldChg chg="modSp mod">
        <pc:chgData name="Matthieu De Mari" userId="dfb708c9-d8dc-439f-9a3b-c772bf4a311c" providerId="ADAL" clId="{333A3052-AB86-4EEC-AE91-27EE4F29D48A}" dt="2024-01-26T06:40:46.479" v="2286"/>
        <pc:sldMkLst>
          <pc:docMk/>
          <pc:sldMk cId="3709912921" sldId="715"/>
        </pc:sldMkLst>
      </pc:sldChg>
      <pc:sldChg chg="modSp mod">
        <pc:chgData name="Matthieu De Mari" userId="dfb708c9-d8dc-439f-9a3b-c772bf4a311c" providerId="ADAL" clId="{333A3052-AB86-4EEC-AE91-27EE4F29D48A}" dt="2024-01-29T04:38:25.806" v="3067" actId="20577"/>
        <pc:sldMkLst>
          <pc:docMk/>
          <pc:sldMk cId="2109643298" sldId="716"/>
        </pc:sldMkLst>
      </pc:sldChg>
      <pc:sldChg chg="modSp del mod">
        <pc:chgData name="Matthieu De Mari" userId="dfb708c9-d8dc-439f-9a3b-c772bf4a311c" providerId="ADAL" clId="{333A3052-AB86-4EEC-AE91-27EE4F29D48A}" dt="2024-01-19T08:12:40.867" v="845" actId="2696"/>
        <pc:sldMkLst>
          <pc:docMk/>
          <pc:sldMk cId="902038758" sldId="717"/>
        </pc:sldMkLst>
      </pc:sldChg>
      <pc:sldChg chg="modSp add mod">
        <pc:chgData name="Matthieu De Mari" userId="dfb708c9-d8dc-439f-9a3b-c772bf4a311c" providerId="ADAL" clId="{333A3052-AB86-4EEC-AE91-27EE4F29D48A}" dt="2024-02-02T02:28:48.149" v="3818" actId="20577"/>
        <pc:sldMkLst>
          <pc:docMk/>
          <pc:sldMk cId="1839933179" sldId="717"/>
        </pc:sldMkLst>
      </pc:sldChg>
      <pc:sldChg chg="del">
        <pc:chgData name="Matthieu De Mari" userId="dfb708c9-d8dc-439f-9a3b-c772bf4a311c" providerId="ADAL" clId="{333A3052-AB86-4EEC-AE91-27EE4F29D48A}" dt="2024-01-19T08:12:40.867" v="845" actId="2696"/>
        <pc:sldMkLst>
          <pc:docMk/>
          <pc:sldMk cId="614082668" sldId="719"/>
        </pc:sldMkLst>
      </pc:sldChg>
      <pc:sldChg chg="modSp add mod ord">
        <pc:chgData name="Matthieu De Mari" userId="dfb708c9-d8dc-439f-9a3b-c772bf4a311c" providerId="ADAL" clId="{333A3052-AB86-4EEC-AE91-27EE4F29D48A}" dt="2024-01-29T04:39:34.393" v="3078" actId="20577"/>
        <pc:sldMkLst>
          <pc:docMk/>
          <pc:sldMk cId="1074952684" sldId="719"/>
        </pc:sldMkLst>
      </pc:sldChg>
      <pc:sldChg chg="add">
        <pc:chgData name="Matthieu De Mari" userId="dfb708c9-d8dc-439f-9a3b-c772bf4a311c" providerId="ADAL" clId="{333A3052-AB86-4EEC-AE91-27EE4F29D48A}" dt="2024-01-19T08:04:55.837" v="844"/>
        <pc:sldMkLst>
          <pc:docMk/>
          <pc:sldMk cId="2123217380" sldId="721"/>
        </pc:sldMkLst>
      </pc:sldChg>
      <pc:sldChg chg="modSp add del mod">
        <pc:chgData name="Matthieu De Mari" userId="dfb708c9-d8dc-439f-9a3b-c772bf4a311c" providerId="ADAL" clId="{333A3052-AB86-4EEC-AE91-27EE4F29D48A}" dt="2024-01-26T01:18:23.573" v="1875" actId="47"/>
        <pc:sldMkLst>
          <pc:docMk/>
          <pc:sldMk cId="255089351" sldId="722"/>
        </pc:sldMkLst>
      </pc:sldChg>
      <pc:sldChg chg="add">
        <pc:chgData name="Matthieu De Mari" userId="dfb708c9-d8dc-439f-9a3b-c772bf4a311c" providerId="ADAL" clId="{333A3052-AB86-4EEC-AE91-27EE4F29D48A}" dt="2024-01-19T08:13:06.436" v="849"/>
        <pc:sldMkLst>
          <pc:docMk/>
          <pc:sldMk cId="1333166038" sldId="723"/>
        </pc:sldMkLst>
      </pc:sldChg>
      <pc:sldChg chg="add del">
        <pc:chgData name="Matthieu De Mari" userId="dfb708c9-d8dc-439f-9a3b-c772bf4a311c" providerId="ADAL" clId="{333A3052-AB86-4EEC-AE91-27EE4F29D48A}" dt="2024-01-26T01:18:02.109" v="1872" actId="47"/>
        <pc:sldMkLst>
          <pc:docMk/>
          <pc:sldMk cId="3273222055" sldId="724"/>
        </pc:sldMkLst>
      </pc:sldChg>
      <pc:sldChg chg="add">
        <pc:chgData name="Matthieu De Mari" userId="dfb708c9-d8dc-439f-9a3b-c772bf4a311c" providerId="ADAL" clId="{333A3052-AB86-4EEC-AE91-27EE4F29D48A}" dt="2024-01-26T00:50:20.072" v="1339"/>
        <pc:sldMkLst>
          <pc:docMk/>
          <pc:sldMk cId="3245854865" sldId="725"/>
        </pc:sldMkLst>
      </pc:sldChg>
      <pc:sldChg chg="addSp delSp modSp add mod">
        <pc:chgData name="Matthieu De Mari" userId="dfb708c9-d8dc-439f-9a3b-c772bf4a311c" providerId="ADAL" clId="{333A3052-AB86-4EEC-AE91-27EE4F29D48A}" dt="2024-01-29T04:30:36.801" v="2483" actId="20577"/>
        <pc:sldMkLst>
          <pc:docMk/>
          <pc:sldMk cId="1455698990" sldId="726"/>
        </pc:sldMkLst>
      </pc:sldChg>
      <pc:sldChg chg="add del">
        <pc:chgData name="Matthieu De Mari" userId="dfb708c9-d8dc-439f-9a3b-c772bf4a311c" providerId="ADAL" clId="{333A3052-AB86-4EEC-AE91-27EE4F29D48A}" dt="2024-01-26T00:50:22.578" v="1340" actId="47"/>
        <pc:sldMkLst>
          <pc:docMk/>
          <pc:sldMk cId="1651423085" sldId="726"/>
        </pc:sldMkLst>
      </pc:sldChg>
      <pc:sldChg chg="modSp add mod">
        <pc:chgData name="Matthieu De Mari" userId="dfb708c9-d8dc-439f-9a3b-c772bf4a311c" providerId="ADAL" clId="{333A3052-AB86-4EEC-AE91-27EE4F29D48A}" dt="2024-01-26T01:18:31.307" v="1877" actId="20577"/>
        <pc:sldMkLst>
          <pc:docMk/>
          <pc:sldMk cId="1679176663" sldId="727"/>
        </pc:sldMkLst>
      </pc:sldChg>
      <pc:sldChg chg="addSp modSp add mod">
        <pc:chgData name="Matthieu De Mari" userId="dfb708c9-d8dc-439f-9a3b-c772bf4a311c" providerId="ADAL" clId="{333A3052-AB86-4EEC-AE91-27EE4F29D48A}" dt="2024-01-29T04:29:27.864" v="2479" actId="1076"/>
        <pc:sldMkLst>
          <pc:docMk/>
          <pc:sldMk cId="3592889623" sldId="728"/>
        </pc:sldMkLst>
      </pc:sldChg>
      <pc:sldChg chg="addSp modSp add mod">
        <pc:chgData name="Matthieu De Mari" userId="dfb708c9-d8dc-439f-9a3b-c772bf4a311c" providerId="ADAL" clId="{333A3052-AB86-4EEC-AE91-27EE4F29D48A}" dt="2024-01-29T04:34:20.632" v="2748" actId="208"/>
        <pc:sldMkLst>
          <pc:docMk/>
          <pc:sldMk cId="1321101261" sldId="729"/>
        </pc:sldMkLst>
      </pc:sldChg>
      <pc:sldChg chg="addSp modSp add del mod">
        <pc:chgData name="Matthieu De Mari" userId="dfb708c9-d8dc-439f-9a3b-c772bf4a311c" providerId="ADAL" clId="{333A3052-AB86-4EEC-AE91-27EE4F29D48A}" dt="2024-01-29T08:29:50.480" v="3493" actId="47"/>
        <pc:sldMkLst>
          <pc:docMk/>
          <pc:sldMk cId="3279108174" sldId="730"/>
        </pc:sldMkLst>
      </pc:sldChg>
      <pc:sldChg chg="addSp modSp add mod">
        <pc:chgData name="Matthieu De Mari" userId="dfb708c9-d8dc-439f-9a3b-c772bf4a311c" providerId="ADAL" clId="{333A3052-AB86-4EEC-AE91-27EE4F29D48A}" dt="2024-01-29T08:29:48.375" v="3492" actId="207"/>
        <pc:sldMkLst>
          <pc:docMk/>
          <pc:sldMk cId="533565984" sldId="731"/>
        </pc:sldMkLst>
      </pc:sldChg>
      <pc:sldChg chg="modSp add mod">
        <pc:chgData name="Matthieu De Mari" userId="dfb708c9-d8dc-439f-9a3b-c772bf4a311c" providerId="ADAL" clId="{333A3052-AB86-4EEC-AE91-27EE4F29D48A}" dt="2024-02-02T02:28:35.658" v="3794" actId="27636"/>
        <pc:sldMkLst>
          <pc:docMk/>
          <pc:sldMk cId="2244094324" sldId="732"/>
        </pc:sldMkLst>
      </pc:sldChg>
    </pc:docChg>
  </pc:docChgLst>
  <pc:docChgLst>
    <pc:chgData name="Matthieu De Mari" userId="dfb708c9-d8dc-439f-9a3b-c772bf4a311c" providerId="ADAL" clId="{77CC1C19-A0E3-45CE-A2FD-8B60DADA0406}"/>
    <pc:docChg chg="modSld">
      <pc:chgData name="Matthieu De Mari" userId="dfb708c9-d8dc-439f-9a3b-c772bf4a311c" providerId="ADAL" clId="{77CC1C19-A0E3-45CE-A2FD-8B60DADA0406}" dt="2025-02-04T02:34:45.341" v="8" actId="20577"/>
      <pc:docMkLst>
        <pc:docMk/>
      </pc:docMkLst>
      <pc:sldChg chg="modSp">
        <pc:chgData name="Matthieu De Mari" userId="dfb708c9-d8dc-439f-9a3b-c772bf4a311c" providerId="ADAL" clId="{77CC1C19-A0E3-45CE-A2FD-8B60DADA0406}" dt="2025-02-04T02:34:45.341" v="8" actId="20577"/>
        <pc:sldMkLst>
          <pc:docMk/>
          <pc:sldMk cId="3673354424" sldId="657"/>
        </pc:sldMkLst>
        <pc:spChg chg="mod">
          <ac:chgData name="Matthieu De Mari" userId="dfb708c9-d8dc-439f-9a3b-c772bf4a311c" providerId="ADAL" clId="{77CC1C19-A0E3-45CE-A2FD-8B60DADA0406}" dt="2025-02-04T02:34:45.341" v="8" actId="20577"/>
          <ac:spMkLst>
            <pc:docMk/>
            <pc:sldMk cId="3673354424" sldId="657"/>
            <ac:spMk id="5" creationId="{F75DEB28-E77C-393C-3E5B-3AE3CAA7CC2F}"/>
          </ac:spMkLst>
        </pc:spChg>
      </pc:sld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ldChg>
      <pc:sldChg chg="modSp mod">
        <pc:chgData name="Matthieu De Mari" userId="dfb708c9-d8dc-439f-9a3b-c772bf4a311c" providerId="ADAL" clId="{0C574F24-0842-4510-AB61-4E12E986D5CF}" dt="2023-01-25T04:47:47.044" v="28715"/>
        <pc:sldMkLst>
          <pc:docMk/>
          <pc:sldMk cId="1893873068" sldId="266"/>
        </pc:sldMkLst>
      </pc:sldChg>
      <pc:sldChg chg="modSp mod">
        <pc:chgData name="Matthieu De Mari" userId="dfb708c9-d8dc-439f-9a3b-c772bf4a311c" providerId="ADAL" clId="{0C574F24-0842-4510-AB61-4E12E986D5CF}" dt="2023-01-25T07:09:55.815" v="32202" actId="20577"/>
        <pc:sldMkLst>
          <pc:docMk/>
          <pc:sldMk cId="3880949074" sldId="267"/>
        </pc:sldMkLst>
      </pc:sldChg>
      <pc:sldChg chg="modSp add del mod">
        <pc:chgData name="Matthieu De Mari" userId="dfb708c9-d8dc-439f-9a3b-c772bf4a311c" providerId="ADAL" clId="{0C574F24-0842-4510-AB61-4E12E986D5CF}" dt="2023-01-25T08:01:26.828" v="36159" actId="20577"/>
        <pc:sldMkLst>
          <pc:docMk/>
          <pc:sldMk cId="1036081419" sldId="346"/>
        </pc:sldMkLst>
      </pc:sldChg>
      <pc:sldChg chg="modSp mod">
        <pc:chgData name="Matthieu De Mari" userId="dfb708c9-d8dc-439f-9a3b-c772bf4a311c" providerId="ADAL" clId="{0C574F24-0842-4510-AB61-4E12E986D5CF}" dt="2023-01-25T00:33:26.266" v="23269" actId="20577"/>
        <pc:sldMkLst>
          <pc:docMk/>
          <pc:sldMk cId="1040156172" sldId="377"/>
        </pc:sldMkLst>
      </pc:sldChg>
      <pc:sldChg chg="modSp mod ord">
        <pc:chgData name="Matthieu De Mari" userId="dfb708c9-d8dc-439f-9a3b-c772bf4a311c" providerId="ADAL" clId="{0C574F24-0842-4510-AB61-4E12E986D5CF}" dt="2023-01-24T18:24:37.588" v="20659"/>
        <pc:sldMkLst>
          <pc:docMk/>
          <pc:sldMk cId="2102240919" sldId="378"/>
        </pc:sldMkLst>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ldChg>
      <pc:sldChg chg="modSp mod">
        <pc:chgData name="Matthieu De Mari" userId="dfb708c9-d8dc-439f-9a3b-c772bf4a311c" providerId="ADAL" clId="{0C574F24-0842-4510-AB61-4E12E986D5CF}" dt="2023-01-24T18:18:28.283" v="20604" actId="20577"/>
        <pc:sldMkLst>
          <pc:docMk/>
          <pc:sldMk cId="1437705667" sldId="387"/>
        </pc:sldMkLst>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ldChg>
      <pc:sldChg chg="modSp mod">
        <pc:chgData name="Matthieu De Mari" userId="dfb708c9-d8dc-439f-9a3b-c772bf4a311c" providerId="ADAL" clId="{0C574F24-0842-4510-AB61-4E12E986D5CF}" dt="2023-01-23T02:05:01.813" v="494" actId="14100"/>
        <pc:sldMkLst>
          <pc:docMk/>
          <pc:sldMk cId="3176757324" sldId="398"/>
        </pc:sldMkLst>
      </pc:sldChg>
      <pc:sldChg chg="addSp delSp modSp mod">
        <pc:chgData name="Matthieu De Mari" userId="dfb708c9-d8dc-439f-9a3b-c772bf4a311c" providerId="ADAL" clId="{0C574F24-0842-4510-AB61-4E12E986D5CF}" dt="2023-01-23T02:39:34.038" v="1728" actId="20577"/>
        <pc:sldMkLst>
          <pc:docMk/>
          <pc:sldMk cId="3907142970" sldId="403"/>
        </pc:sldMkLst>
      </pc:sldChg>
      <pc:sldChg chg="addSp delSp modSp mod">
        <pc:chgData name="Matthieu De Mari" userId="dfb708c9-d8dc-439f-9a3b-c772bf4a311c" providerId="ADAL" clId="{0C574F24-0842-4510-AB61-4E12E986D5CF}" dt="2023-01-23T03:01:24.082" v="3745" actId="20577"/>
        <pc:sldMkLst>
          <pc:docMk/>
          <pc:sldMk cId="3664827220" sldId="404"/>
        </pc:sldMkLst>
      </pc:sldChg>
      <pc:sldChg chg="addSp delSp modSp mod">
        <pc:chgData name="Matthieu De Mari" userId="dfb708c9-d8dc-439f-9a3b-c772bf4a311c" providerId="ADAL" clId="{0C574F24-0842-4510-AB61-4E12E986D5CF}" dt="2023-01-23T06:50:43.368" v="12141" actId="20577"/>
        <pc:sldMkLst>
          <pc:docMk/>
          <pc:sldMk cId="229390081" sldId="405"/>
        </pc:sldMkLst>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ldChg>
      <pc:sldChg chg="modSp mod">
        <pc:chgData name="Matthieu De Mari" userId="dfb708c9-d8dc-439f-9a3b-c772bf4a311c" providerId="ADAL" clId="{0C574F24-0842-4510-AB61-4E12E986D5CF}" dt="2023-01-23T08:08:25.011" v="18811" actId="20577"/>
        <pc:sldMkLst>
          <pc:docMk/>
          <pc:sldMk cId="1377302654" sldId="412"/>
        </pc:sldMkLst>
      </pc:sldChg>
      <pc:sldChg chg="addSp delSp modSp new mod">
        <pc:chgData name="Matthieu De Mari" userId="dfb708c9-d8dc-439f-9a3b-c772bf4a311c" providerId="ADAL" clId="{0C574F24-0842-4510-AB61-4E12E986D5CF}" dt="2023-01-23T02:03:22.644" v="484" actId="5793"/>
        <pc:sldMkLst>
          <pc:docMk/>
          <pc:sldMk cId="3811152594" sldId="413"/>
        </pc:sldMkLst>
      </pc:sldChg>
      <pc:sldChg chg="addSp modSp add mod">
        <pc:chgData name="Matthieu De Mari" userId="dfb708c9-d8dc-439f-9a3b-c772bf4a311c" providerId="ADAL" clId="{0C574F24-0842-4510-AB61-4E12E986D5CF}" dt="2023-01-23T02:03:53.448" v="489" actId="20577"/>
        <pc:sldMkLst>
          <pc:docMk/>
          <pc:sldMk cId="509404901" sldId="414"/>
        </pc:sldMkLst>
      </pc:sldChg>
      <pc:sldChg chg="addSp delSp modSp new mod">
        <pc:chgData name="Matthieu De Mari" userId="dfb708c9-d8dc-439f-9a3b-c772bf4a311c" providerId="ADAL" clId="{0C574F24-0842-4510-AB61-4E12E986D5CF}" dt="2023-01-23T02:39:15.453" v="1721" actId="5793"/>
        <pc:sldMkLst>
          <pc:docMk/>
          <pc:sldMk cId="4078490329" sldId="415"/>
        </pc:sldMkLst>
      </pc:sldChg>
      <pc:sldChg chg="addSp delSp modSp add mod">
        <pc:chgData name="Matthieu De Mari" userId="dfb708c9-d8dc-439f-9a3b-c772bf4a311c" providerId="ADAL" clId="{0C574F24-0842-4510-AB61-4E12E986D5CF}" dt="2023-01-23T02:25:03.176" v="858" actId="478"/>
        <pc:sldMkLst>
          <pc:docMk/>
          <pc:sldMk cId="4018968704" sldId="416"/>
        </pc:sldMkLst>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ldChg>
      <pc:sldChg chg="addSp delSp modSp add mod ord">
        <pc:chgData name="Matthieu De Mari" userId="dfb708c9-d8dc-439f-9a3b-c772bf4a311c" providerId="ADAL" clId="{0C574F24-0842-4510-AB61-4E12E986D5CF}" dt="2023-01-23T02:37:17.331" v="1638"/>
        <pc:sldMkLst>
          <pc:docMk/>
          <pc:sldMk cId="2872533062" sldId="418"/>
        </pc:sldMkLst>
      </pc:sldChg>
      <pc:sldChg chg="addSp delSp modSp add mod ord">
        <pc:chgData name="Matthieu De Mari" userId="dfb708c9-d8dc-439f-9a3b-c772bf4a311c" providerId="ADAL" clId="{0C574F24-0842-4510-AB61-4E12E986D5CF}" dt="2023-01-23T02:37:17.331" v="1638"/>
        <pc:sldMkLst>
          <pc:docMk/>
          <pc:sldMk cId="4106263664" sldId="419"/>
        </pc:sldMkLst>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ldChg>
      <pc:sldChg chg="delSp modSp add mod ord">
        <pc:chgData name="Matthieu De Mari" userId="dfb708c9-d8dc-439f-9a3b-c772bf4a311c" providerId="ADAL" clId="{0C574F24-0842-4510-AB61-4E12E986D5CF}" dt="2023-01-23T02:40:26.824" v="1734" actId="113"/>
        <pc:sldMkLst>
          <pc:docMk/>
          <pc:sldMk cId="111364915" sldId="422"/>
        </pc:sldMkLst>
      </pc:sldChg>
      <pc:sldChg chg="modSp add mod">
        <pc:chgData name="Matthieu De Mari" userId="dfb708c9-d8dc-439f-9a3b-c772bf4a311c" providerId="ADAL" clId="{0C574F24-0842-4510-AB61-4E12E986D5CF}" dt="2023-01-23T02:40:19.849" v="1730" actId="113"/>
        <pc:sldMkLst>
          <pc:docMk/>
          <pc:sldMk cId="2430248425" sldId="423"/>
        </pc:sldMkLst>
      </pc:sldChg>
      <pc:sldChg chg="modSp add mod">
        <pc:chgData name="Matthieu De Mari" userId="dfb708c9-d8dc-439f-9a3b-c772bf4a311c" providerId="ADAL" clId="{0C574F24-0842-4510-AB61-4E12E986D5CF}" dt="2023-01-23T02:40:22.189" v="1732" actId="113"/>
        <pc:sldMkLst>
          <pc:docMk/>
          <pc:sldMk cId="257103436" sldId="424"/>
        </pc:sldMkLst>
      </pc:sldChg>
      <pc:sldChg chg="addSp modSp add mod">
        <pc:chgData name="Matthieu De Mari" userId="dfb708c9-d8dc-439f-9a3b-c772bf4a311c" providerId="ADAL" clId="{0C574F24-0842-4510-AB61-4E12E986D5CF}" dt="2023-01-25T00:34:30.926" v="23283" actId="20577"/>
        <pc:sldMkLst>
          <pc:docMk/>
          <pc:sldMk cId="1622593310" sldId="425"/>
        </pc:sldMkLst>
      </pc:sldChg>
      <pc:sldChg chg="addSp delSp modSp add mod">
        <pc:chgData name="Matthieu De Mari" userId="dfb708c9-d8dc-439f-9a3b-c772bf4a311c" providerId="ADAL" clId="{0C574F24-0842-4510-AB61-4E12E986D5CF}" dt="2023-01-23T02:49:38.690" v="2160" actId="5793"/>
        <pc:sldMkLst>
          <pc:docMk/>
          <pc:sldMk cId="1500383650" sldId="426"/>
        </pc:sldMkLst>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ldChg>
      <pc:sldChg chg="modSp add mod">
        <pc:chgData name="Matthieu De Mari" userId="dfb708c9-d8dc-439f-9a3b-c772bf4a311c" providerId="ADAL" clId="{0C574F24-0842-4510-AB61-4E12E986D5CF}" dt="2023-01-23T03:00:18.125" v="3711" actId="12"/>
        <pc:sldMkLst>
          <pc:docMk/>
          <pc:sldMk cId="3154110071" sldId="428"/>
        </pc:sldMkLst>
      </pc:sldChg>
      <pc:sldChg chg="modSp add mod">
        <pc:chgData name="Matthieu De Mari" userId="dfb708c9-d8dc-439f-9a3b-c772bf4a311c" providerId="ADAL" clId="{0C574F24-0842-4510-AB61-4E12E986D5CF}" dt="2023-01-23T03:00:24.851" v="3712" actId="11"/>
        <pc:sldMkLst>
          <pc:docMk/>
          <pc:sldMk cId="2034094350" sldId="429"/>
        </pc:sldMkLst>
      </pc:sldChg>
      <pc:sldChg chg="modSp add mod">
        <pc:chgData name="Matthieu De Mari" userId="dfb708c9-d8dc-439f-9a3b-c772bf4a311c" providerId="ADAL" clId="{0C574F24-0842-4510-AB61-4E12E986D5CF}" dt="2023-01-23T03:19:16.577" v="5213" actId="27636"/>
        <pc:sldMkLst>
          <pc:docMk/>
          <pc:sldMk cId="3987768113" sldId="430"/>
        </pc:sldMkLst>
      </pc:sldChg>
      <pc:sldChg chg="modSp add mod">
        <pc:chgData name="Matthieu De Mari" userId="dfb708c9-d8dc-439f-9a3b-c772bf4a311c" providerId="ADAL" clId="{0C574F24-0842-4510-AB61-4E12E986D5CF}" dt="2023-01-23T03:09:05.852" v="4585" actId="20577"/>
        <pc:sldMkLst>
          <pc:docMk/>
          <pc:sldMk cId="2465108115" sldId="431"/>
        </pc:sldMkLst>
      </pc:sldChg>
      <pc:sldChg chg="addSp delSp modSp add mod">
        <pc:chgData name="Matthieu De Mari" userId="dfb708c9-d8dc-439f-9a3b-c772bf4a311c" providerId="ADAL" clId="{0C574F24-0842-4510-AB61-4E12E986D5CF}" dt="2023-01-23T03:25:18.958" v="5448" actId="20577"/>
        <pc:sldMkLst>
          <pc:docMk/>
          <pc:sldMk cId="3127749793" sldId="432"/>
        </pc:sldMkLst>
      </pc:sldChg>
      <pc:sldChg chg="addSp delSp modSp new mod">
        <pc:chgData name="Matthieu De Mari" userId="dfb708c9-d8dc-439f-9a3b-c772bf4a311c" providerId="ADAL" clId="{0C574F24-0842-4510-AB61-4E12E986D5CF}" dt="2023-01-23T03:15:36.009" v="4988" actId="20577"/>
        <pc:sldMkLst>
          <pc:docMk/>
          <pc:sldMk cId="3880117824" sldId="433"/>
        </pc:sldMkLst>
      </pc:sldChg>
      <pc:sldChg chg="modSp add mod">
        <pc:chgData name="Matthieu De Mari" userId="dfb708c9-d8dc-439f-9a3b-c772bf4a311c" providerId="ADAL" clId="{0C574F24-0842-4510-AB61-4E12E986D5CF}" dt="2023-01-23T03:15:53.463" v="5019" actId="20577"/>
        <pc:sldMkLst>
          <pc:docMk/>
          <pc:sldMk cId="472720696" sldId="434"/>
        </pc:sldMkLst>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ldChg>
      <pc:sldChg chg="addSp delSp modSp add mod">
        <pc:chgData name="Matthieu De Mari" userId="dfb708c9-d8dc-439f-9a3b-c772bf4a311c" providerId="ADAL" clId="{0C574F24-0842-4510-AB61-4E12E986D5CF}" dt="2023-01-23T03:18:02.635" v="5072"/>
        <pc:sldMkLst>
          <pc:docMk/>
          <pc:sldMk cId="2125410899" sldId="436"/>
        </pc:sldMkLst>
      </pc:sldChg>
      <pc:sldChg chg="addSp delSp modSp add mod">
        <pc:chgData name="Matthieu De Mari" userId="dfb708c9-d8dc-439f-9a3b-c772bf4a311c" providerId="ADAL" clId="{0C574F24-0842-4510-AB61-4E12E986D5CF}" dt="2023-01-23T03:18:04.594" v="5073"/>
        <pc:sldMkLst>
          <pc:docMk/>
          <pc:sldMk cId="2801840285" sldId="437"/>
        </pc:sldMkLst>
      </pc:sldChg>
      <pc:sldChg chg="modSp add mod ord">
        <pc:chgData name="Matthieu De Mari" userId="dfb708c9-d8dc-439f-9a3b-c772bf4a311c" providerId="ADAL" clId="{0C574F24-0842-4510-AB61-4E12E986D5CF}" dt="2023-01-23T03:19:28.236" v="5215"/>
        <pc:sldMkLst>
          <pc:docMk/>
          <pc:sldMk cId="2882627589" sldId="438"/>
        </pc:sldMkLst>
      </pc:sldChg>
      <pc:sldChg chg="addSp delSp new mod">
        <pc:chgData name="Matthieu De Mari" userId="dfb708c9-d8dc-439f-9a3b-c772bf4a311c" providerId="ADAL" clId="{0C574F24-0842-4510-AB61-4E12E986D5CF}" dt="2023-01-23T03:19:59.911" v="5219" actId="22"/>
        <pc:sldMkLst>
          <pc:docMk/>
          <pc:sldMk cId="2339114490" sldId="439"/>
        </pc:sldMkLst>
      </pc:sldChg>
      <pc:sldChg chg="addSp delSp modSp add mod">
        <pc:chgData name="Matthieu De Mari" userId="dfb708c9-d8dc-439f-9a3b-c772bf4a311c" providerId="ADAL" clId="{0C574F24-0842-4510-AB61-4E12E986D5CF}" dt="2023-01-23T07:02:20.602" v="12961" actId="20577"/>
        <pc:sldMkLst>
          <pc:docMk/>
          <pc:sldMk cId="3450273322" sldId="440"/>
        </pc:sldMkLst>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ldChg>
      <pc:sldChg chg="addSp delSp modSp new mod">
        <pc:chgData name="Matthieu De Mari" userId="dfb708c9-d8dc-439f-9a3b-c772bf4a311c" providerId="ADAL" clId="{0C574F24-0842-4510-AB61-4E12E986D5CF}" dt="2023-01-23T03:28:38.715" v="5801" actId="1076"/>
        <pc:sldMkLst>
          <pc:docMk/>
          <pc:sldMk cId="3346155856" sldId="442"/>
        </pc:sldMkLst>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ldChg>
      <pc:sldChg chg="modSp add mod">
        <pc:chgData name="Matthieu De Mari" userId="dfb708c9-d8dc-439f-9a3b-c772bf4a311c" providerId="ADAL" clId="{0C574F24-0842-4510-AB61-4E12E986D5CF}" dt="2023-01-23T03:39:30.404" v="7107" actId="20577"/>
        <pc:sldMkLst>
          <pc:docMk/>
          <pc:sldMk cId="2759485571" sldId="444"/>
        </pc:sldMkLst>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ldChg>
      <pc:sldChg chg="addSp delSp modSp add mod">
        <pc:chgData name="Matthieu De Mari" userId="dfb708c9-d8dc-439f-9a3b-c772bf4a311c" providerId="ADAL" clId="{0C574F24-0842-4510-AB61-4E12E986D5CF}" dt="2023-01-23T03:36:08.939" v="6681" actId="478"/>
        <pc:sldMkLst>
          <pc:docMk/>
          <pc:sldMk cId="3790043621" sldId="447"/>
        </pc:sldMkLst>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ldChg>
      <pc:sldChg chg="modSp add del mod">
        <pc:chgData name="Matthieu De Mari" userId="dfb708c9-d8dc-439f-9a3b-c772bf4a311c" providerId="ADAL" clId="{0C574F24-0842-4510-AB61-4E12E986D5CF}" dt="2023-01-23T03:50:32.893" v="7954" actId="47"/>
        <pc:sldMkLst>
          <pc:docMk/>
          <pc:sldMk cId="895647865" sldId="449"/>
        </pc:sldMkLst>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ldChg>
      <pc:sldChg chg="addSp delSp modSp add del mod">
        <pc:chgData name="Matthieu De Mari" userId="dfb708c9-d8dc-439f-9a3b-c772bf4a311c" providerId="ADAL" clId="{0C574F24-0842-4510-AB61-4E12E986D5CF}" dt="2023-01-23T03:51:25.078" v="8113" actId="47"/>
        <pc:sldMkLst>
          <pc:docMk/>
          <pc:sldMk cId="3794074944" sldId="451"/>
        </pc:sldMkLst>
      </pc:sldChg>
      <pc:sldChg chg="addSp delSp modSp add mod ord">
        <pc:chgData name="Matthieu De Mari" userId="dfb708c9-d8dc-439f-9a3b-c772bf4a311c" providerId="ADAL" clId="{0C574F24-0842-4510-AB61-4E12E986D5CF}" dt="2023-01-23T03:54:09.381" v="8177"/>
        <pc:sldMkLst>
          <pc:docMk/>
          <pc:sldMk cId="2381061189" sldId="452"/>
        </pc:sldMkLst>
      </pc:sldChg>
      <pc:sldChg chg="modSp new mod">
        <pc:chgData name="Matthieu De Mari" userId="dfb708c9-d8dc-439f-9a3b-c772bf4a311c" providerId="ADAL" clId="{0C574F24-0842-4510-AB61-4E12E986D5CF}" dt="2023-01-23T06:11:30.672" v="8599" actId="20577"/>
        <pc:sldMkLst>
          <pc:docMk/>
          <pc:sldMk cId="165841853" sldId="453"/>
        </pc:sldMkLst>
      </pc:sldChg>
      <pc:sldChg chg="addSp delSp modSp new mod">
        <pc:chgData name="Matthieu De Mari" userId="dfb708c9-d8dc-439f-9a3b-c772bf4a311c" providerId="ADAL" clId="{0C574F24-0842-4510-AB61-4E12E986D5CF}" dt="2023-01-23T05:52:08.796" v="8199"/>
        <pc:sldMkLst>
          <pc:docMk/>
          <pc:sldMk cId="3242752244" sldId="454"/>
        </pc:sldMkLst>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ldChg>
      <pc:sldChg chg="modSp new del mod">
        <pc:chgData name="Matthieu De Mari" userId="dfb708c9-d8dc-439f-9a3b-c772bf4a311c" providerId="ADAL" clId="{0C574F24-0842-4510-AB61-4E12E986D5CF}" dt="2023-01-23T06:18:43.314" v="9014" actId="47"/>
        <pc:sldMkLst>
          <pc:docMk/>
          <pc:sldMk cId="505993714" sldId="458"/>
        </pc:sldMkLst>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ldChg>
      <pc:sldChg chg="addSp delSp modSp add mod">
        <pc:chgData name="Matthieu De Mari" userId="dfb708c9-d8dc-439f-9a3b-c772bf4a311c" providerId="ADAL" clId="{0C574F24-0842-4510-AB61-4E12E986D5CF}" dt="2023-01-23T06:27:38.356" v="9573" actId="113"/>
        <pc:sldMkLst>
          <pc:docMk/>
          <pc:sldMk cId="2483381568" sldId="459"/>
        </pc:sldMkLst>
      </pc:sldChg>
      <pc:sldChg chg="modSp add mod">
        <pc:chgData name="Matthieu De Mari" userId="dfb708c9-d8dc-439f-9a3b-c772bf4a311c" providerId="ADAL" clId="{0C574F24-0842-4510-AB61-4E12E986D5CF}" dt="2023-01-23T06:30:29.924" v="10214" actId="113"/>
        <pc:sldMkLst>
          <pc:docMk/>
          <pc:sldMk cId="3208006571" sldId="460"/>
        </pc:sldMkLst>
      </pc:sldChg>
      <pc:sldChg chg="addSp delSp modSp add mod">
        <pc:chgData name="Matthieu De Mari" userId="dfb708c9-d8dc-439f-9a3b-c772bf4a311c" providerId="ADAL" clId="{0C574F24-0842-4510-AB61-4E12E986D5CF}" dt="2023-01-23T06:32:10.170" v="10270" actId="1076"/>
        <pc:sldMkLst>
          <pc:docMk/>
          <pc:sldMk cId="514593430" sldId="461"/>
        </pc:sldMkLst>
      </pc:sldChg>
      <pc:sldChg chg="modSp add mod">
        <pc:chgData name="Matthieu De Mari" userId="dfb708c9-d8dc-439f-9a3b-c772bf4a311c" providerId="ADAL" clId="{0C574F24-0842-4510-AB61-4E12E986D5CF}" dt="2023-01-23T06:32:29.399" v="10326" actId="1036"/>
        <pc:sldMkLst>
          <pc:docMk/>
          <pc:sldMk cId="505263223" sldId="462"/>
        </pc:sldMkLst>
      </pc:sldChg>
      <pc:sldChg chg="addSp modSp add mod">
        <pc:chgData name="Matthieu De Mari" userId="dfb708c9-d8dc-439f-9a3b-c772bf4a311c" providerId="ADAL" clId="{0C574F24-0842-4510-AB61-4E12E986D5CF}" dt="2023-01-23T06:33:36.635" v="10431" actId="14100"/>
        <pc:sldMkLst>
          <pc:docMk/>
          <pc:sldMk cId="1454093558" sldId="463"/>
        </pc:sldMkLst>
      </pc:sldChg>
      <pc:sldChg chg="delSp modSp add mod">
        <pc:chgData name="Matthieu De Mari" userId="dfb708c9-d8dc-439f-9a3b-c772bf4a311c" providerId="ADAL" clId="{0C574F24-0842-4510-AB61-4E12E986D5CF}" dt="2023-01-23T06:34:08.198" v="10491" actId="478"/>
        <pc:sldMkLst>
          <pc:docMk/>
          <pc:sldMk cId="937951911" sldId="464"/>
        </pc:sldMkLst>
      </pc:sldChg>
      <pc:sldChg chg="modSp add mod">
        <pc:chgData name="Matthieu De Mari" userId="dfb708c9-d8dc-439f-9a3b-c772bf4a311c" providerId="ADAL" clId="{0C574F24-0842-4510-AB61-4E12E986D5CF}" dt="2023-01-23T06:34:54.155" v="10572" actId="1076"/>
        <pc:sldMkLst>
          <pc:docMk/>
          <pc:sldMk cId="4090459440" sldId="465"/>
        </pc:sldMkLst>
      </pc:sldChg>
      <pc:sldChg chg="addSp modSp add mod">
        <pc:chgData name="Matthieu De Mari" userId="dfb708c9-d8dc-439f-9a3b-c772bf4a311c" providerId="ADAL" clId="{0C574F24-0842-4510-AB61-4E12E986D5CF}" dt="2023-01-23T06:35:43.633" v="10692" actId="1076"/>
        <pc:sldMkLst>
          <pc:docMk/>
          <pc:sldMk cId="1662747536" sldId="466"/>
        </pc:sldMkLst>
      </pc:sldChg>
      <pc:sldChg chg="delSp modSp add mod">
        <pc:chgData name="Matthieu De Mari" userId="dfb708c9-d8dc-439f-9a3b-c772bf4a311c" providerId="ADAL" clId="{0C574F24-0842-4510-AB61-4E12E986D5CF}" dt="2023-01-23T06:36:21.053" v="10804" actId="1076"/>
        <pc:sldMkLst>
          <pc:docMk/>
          <pc:sldMk cId="3978195590" sldId="467"/>
        </pc:sldMkLst>
      </pc:sldChg>
      <pc:sldChg chg="addSp delSp modSp add mod">
        <pc:chgData name="Matthieu De Mari" userId="dfb708c9-d8dc-439f-9a3b-c772bf4a311c" providerId="ADAL" clId="{0C574F24-0842-4510-AB61-4E12E986D5CF}" dt="2023-01-23T06:36:50.921" v="10810" actId="14100"/>
        <pc:sldMkLst>
          <pc:docMk/>
          <pc:sldMk cId="702540134" sldId="468"/>
        </pc:sldMkLst>
      </pc:sldChg>
      <pc:sldChg chg="addSp delSp add mod">
        <pc:chgData name="Matthieu De Mari" userId="dfb708c9-d8dc-439f-9a3b-c772bf4a311c" providerId="ADAL" clId="{0C574F24-0842-4510-AB61-4E12E986D5CF}" dt="2023-01-23T06:37:42.197" v="10813" actId="22"/>
        <pc:sldMkLst>
          <pc:docMk/>
          <pc:sldMk cId="3574121588" sldId="469"/>
        </pc:sldMkLst>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ldChg>
      <pc:sldChg chg="addSp delSp modSp add mod">
        <pc:chgData name="Matthieu De Mari" userId="dfb708c9-d8dc-439f-9a3b-c772bf4a311c" providerId="ADAL" clId="{0C574F24-0842-4510-AB61-4E12E986D5CF}" dt="2023-01-23T06:39:04.726" v="10963" actId="22"/>
        <pc:sldMkLst>
          <pc:docMk/>
          <pc:sldMk cId="3553295801" sldId="471"/>
        </pc:sldMkLst>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ldChg>
      <pc:sldChg chg="addSp delSp modSp add mod">
        <pc:chgData name="Matthieu De Mari" userId="dfb708c9-d8dc-439f-9a3b-c772bf4a311c" providerId="ADAL" clId="{0C574F24-0842-4510-AB61-4E12E986D5CF}" dt="2023-01-23T06:44:08.443" v="11514" actId="1076"/>
        <pc:sldMkLst>
          <pc:docMk/>
          <pc:sldMk cId="2180749" sldId="473"/>
        </pc:sldMkLst>
      </pc:sldChg>
      <pc:sldChg chg="modSp add mod">
        <pc:chgData name="Matthieu De Mari" userId="dfb708c9-d8dc-439f-9a3b-c772bf4a311c" providerId="ADAL" clId="{0C574F24-0842-4510-AB61-4E12E986D5CF}" dt="2023-01-23T06:55:36.754" v="12330" actId="20577"/>
        <pc:sldMkLst>
          <pc:docMk/>
          <pc:sldMk cId="2981077995" sldId="474"/>
        </pc:sldMkLst>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ldChg>
      <pc:sldChg chg="modSp add mod">
        <pc:chgData name="Matthieu De Mari" userId="dfb708c9-d8dc-439f-9a3b-c772bf4a311c" providerId="ADAL" clId="{0C574F24-0842-4510-AB61-4E12E986D5CF}" dt="2023-01-23T06:57:08.775" v="12468" actId="113"/>
        <pc:sldMkLst>
          <pc:docMk/>
          <pc:sldMk cId="1739226965" sldId="476"/>
        </pc:sldMkLst>
      </pc:sldChg>
      <pc:sldChg chg="modSp add mod">
        <pc:chgData name="Matthieu De Mari" userId="dfb708c9-d8dc-439f-9a3b-c772bf4a311c" providerId="ADAL" clId="{0C574F24-0842-4510-AB61-4E12E986D5CF}" dt="2023-01-25T00:57:58.176" v="24582" actId="113"/>
        <pc:sldMkLst>
          <pc:docMk/>
          <pc:sldMk cId="1268927889" sldId="477"/>
        </pc:sldMkLst>
      </pc:sldChg>
      <pc:sldChg chg="modSp add mod">
        <pc:chgData name="Matthieu De Mari" userId="dfb708c9-d8dc-439f-9a3b-c772bf4a311c" providerId="ADAL" clId="{0C574F24-0842-4510-AB61-4E12E986D5CF}" dt="2023-01-23T07:02:01.200" v="12960" actId="27636"/>
        <pc:sldMkLst>
          <pc:docMk/>
          <pc:sldMk cId="4248348938" sldId="478"/>
        </pc:sldMkLst>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ldChg>
      <pc:sldChg chg="addSp delSp modSp add mod">
        <pc:chgData name="Matthieu De Mari" userId="dfb708c9-d8dc-439f-9a3b-c772bf4a311c" providerId="ADAL" clId="{0C574F24-0842-4510-AB61-4E12E986D5CF}" dt="2023-01-23T07:05:47.671" v="13186" actId="1038"/>
        <pc:sldMkLst>
          <pc:docMk/>
          <pc:sldMk cId="2320514478" sldId="480"/>
        </pc:sldMkLst>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ldChg>
      <pc:sldChg chg="addSp delSp modSp add mod">
        <pc:chgData name="Matthieu De Mari" userId="dfb708c9-d8dc-439f-9a3b-c772bf4a311c" providerId="ADAL" clId="{0C574F24-0842-4510-AB61-4E12E986D5CF}" dt="2023-01-23T07:14:29.518" v="14050" actId="1076"/>
        <pc:sldMkLst>
          <pc:docMk/>
          <pc:sldMk cId="2636494545" sldId="485"/>
        </pc:sldMkLst>
      </pc:sldChg>
      <pc:sldChg chg="addSp delSp modSp add mod ord">
        <pc:chgData name="Matthieu De Mari" userId="dfb708c9-d8dc-439f-9a3b-c772bf4a311c" providerId="ADAL" clId="{0C574F24-0842-4510-AB61-4E12E986D5CF}" dt="2023-01-23T07:29:35.892" v="15323"/>
        <pc:sldMkLst>
          <pc:docMk/>
          <pc:sldMk cId="4187092969" sldId="486"/>
        </pc:sldMkLst>
      </pc:sldChg>
      <pc:sldChg chg="addSp modSp add mod ord">
        <pc:chgData name="Matthieu De Mari" userId="dfb708c9-d8dc-439f-9a3b-c772bf4a311c" providerId="ADAL" clId="{0C574F24-0842-4510-AB61-4E12E986D5CF}" dt="2023-01-23T07:29:35.892" v="15323"/>
        <pc:sldMkLst>
          <pc:docMk/>
          <pc:sldMk cId="990517089" sldId="487"/>
        </pc:sldMkLst>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ldChg>
      <pc:sldChg chg="modSp add mod ord">
        <pc:chgData name="Matthieu De Mari" userId="dfb708c9-d8dc-439f-9a3b-c772bf4a311c" providerId="ADAL" clId="{0C574F24-0842-4510-AB61-4E12E986D5CF}" dt="2023-01-25T00:58:34.971" v="24584" actId="207"/>
        <pc:sldMkLst>
          <pc:docMk/>
          <pc:sldMk cId="658215501" sldId="489"/>
        </pc:sldMkLst>
      </pc:sldChg>
      <pc:sldChg chg="addSp delSp modSp add mod ord chgLayout">
        <pc:chgData name="Matthieu De Mari" userId="dfb708c9-d8dc-439f-9a3b-c772bf4a311c" providerId="ADAL" clId="{0C574F24-0842-4510-AB61-4E12E986D5CF}" dt="2023-01-23T07:29:35.892" v="15323"/>
        <pc:sldMkLst>
          <pc:docMk/>
          <pc:sldMk cId="1974002731" sldId="490"/>
        </pc:sldMkLst>
      </pc:sldChg>
      <pc:sldChg chg="addSp delSp modSp add mod ord">
        <pc:chgData name="Matthieu De Mari" userId="dfb708c9-d8dc-439f-9a3b-c772bf4a311c" providerId="ADAL" clId="{0C574F24-0842-4510-AB61-4E12E986D5CF}" dt="2023-01-25T00:58:54.886" v="24598" actId="20577"/>
        <pc:sldMkLst>
          <pc:docMk/>
          <pc:sldMk cId="3913805124" sldId="491"/>
        </pc:sldMkLst>
      </pc:sldChg>
      <pc:sldChg chg="modSp add mod ord">
        <pc:chgData name="Matthieu De Mari" userId="dfb708c9-d8dc-439f-9a3b-c772bf4a311c" providerId="ADAL" clId="{0C574F24-0842-4510-AB61-4E12E986D5CF}" dt="2023-01-25T00:58:50.499" v="24591" actId="20577"/>
        <pc:sldMkLst>
          <pc:docMk/>
          <pc:sldMk cId="1249800631" sldId="492"/>
        </pc:sldMkLst>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ldChg>
      <pc:sldChg chg="addSp delSp modSp add mod">
        <pc:chgData name="Matthieu De Mari" userId="dfb708c9-d8dc-439f-9a3b-c772bf4a311c" providerId="ADAL" clId="{0C574F24-0842-4510-AB61-4E12E986D5CF}" dt="2023-01-23T07:37:35.998" v="16132" actId="14100"/>
        <pc:sldMkLst>
          <pc:docMk/>
          <pc:sldMk cId="734562613" sldId="496"/>
        </pc:sldMkLst>
      </pc:sldChg>
      <pc:sldChg chg="addSp delSp modSp add mod">
        <pc:chgData name="Matthieu De Mari" userId="dfb708c9-d8dc-439f-9a3b-c772bf4a311c" providerId="ADAL" clId="{0C574F24-0842-4510-AB61-4E12E986D5CF}" dt="2023-01-23T07:38:06.622" v="16137" actId="478"/>
        <pc:sldMkLst>
          <pc:docMk/>
          <pc:sldMk cId="3319407717" sldId="497"/>
        </pc:sldMkLst>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ldChg>
      <pc:sldChg chg="addSp delSp modSp new mod">
        <pc:chgData name="Matthieu De Mari" userId="dfb708c9-d8dc-439f-9a3b-c772bf4a311c" providerId="ADAL" clId="{0C574F24-0842-4510-AB61-4E12E986D5CF}" dt="2023-01-23T07:41:29.258" v="16516"/>
        <pc:sldMkLst>
          <pc:docMk/>
          <pc:sldMk cId="2678082427" sldId="499"/>
        </pc:sldMkLst>
      </pc:sldChg>
      <pc:sldChg chg="addSp modSp add mod">
        <pc:chgData name="Matthieu De Mari" userId="dfb708c9-d8dc-439f-9a3b-c772bf4a311c" providerId="ADAL" clId="{0C574F24-0842-4510-AB61-4E12E986D5CF}" dt="2023-01-23T07:42:44.515" v="16639" actId="20577"/>
        <pc:sldMkLst>
          <pc:docMk/>
          <pc:sldMk cId="2304872241" sldId="500"/>
        </pc:sldMkLst>
      </pc:sldChg>
      <pc:sldChg chg="modSp new mod">
        <pc:chgData name="Matthieu De Mari" userId="dfb708c9-d8dc-439f-9a3b-c772bf4a311c" providerId="ADAL" clId="{0C574F24-0842-4510-AB61-4E12E986D5CF}" dt="2023-01-23T07:46:32.514" v="17298" actId="113"/>
        <pc:sldMkLst>
          <pc:docMk/>
          <pc:sldMk cId="2145508996" sldId="501"/>
        </pc:sldMkLst>
      </pc:sldChg>
      <pc:sldChg chg="delSp modSp add mod ord">
        <pc:chgData name="Matthieu De Mari" userId="dfb708c9-d8dc-439f-9a3b-c772bf4a311c" providerId="ADAL" clId="{0C574F24-0842-4510-AB61-4E12E986D5CF}" dt="2023-01-23T07:47:24.389" v="17388" actId="14100"/>
        <pc:sldMkLst>
          <pc:docMk/>
          <pc:sldMk cId="2411344912" sldId="502"/>
        </pc:sldMkLst>
      </pc:sldChg>
      <pc:sldChg chg="modSp add mod">
        <pc:chgData name="Matthieu De Mari" userId="dfb708c9-d8dc-439f-9a3b-c772bf4a311c" providerId="ADAL" clId="{0C574F24-0842-4510-AB61-4E12E986D5CF}" dt="2023-01-23T08:04:51.939" v="18573" actId="113"/>
        <pc:sldMkLst>
          <pc:docMk/>
          <pc:sldMk cId="1636732520" sldId="503"/>
        </pc:sldMkLst>
      </pc:sldChg>
      <pc:sldChg chg="addSp delSp modSp add mod">
        <pc:chgData name="Matthieu De Mari" userId="dfb708c9-d8dc-439f-9a3b-c772bf4a311c" providerId="ADAL" clId="{0C574F24-0842-4510-AB61-4E12E986D5CF}" dt="2023-01-23T08:03:26.881" v="18556" actId="113"/>
        <pc:sldMkLst>
          <pc:docMk/>
          <pc:sldMk cId="1757057001" sldId="504"/>
        </pc:sldMkLst>
      </pc:sldChg>
      <pc:sldChg chg="modSp add mod">
        <pc:chgData name="Matthieu De Mari" userId="dfb708c9-d8dc-439f-9a3b-c772bf4a311c" providerId="ADAL" clId="{0C574F24-0842-4510-AB61-4E12E986D5CF}" dt="2023-01-25T04:39:37.952" v="28309" actId="20577"/>
        <pc:sldMkLst>
          <pc:docMk/>
          <pc:sldMk cId="1659504250" sldId="505"/>
        </pc:sldMkLst>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ldChg>
      <pc:sldChg chg="addSp delSp modSp add mod">
        <pc:chgData name="Matthieu De Mari" userId="dfb708c9-d8dc-439f-9a3b-c772bf4a311c" providerId="ADAL" clId="{0C574F24-0842-4510-AB61-4E12E986D5CF}" dt="2023-01-24T19:11:45.358" v="23203" actId="1038"/>
        <pc:sldMkLst>
          <pc:docMk/>
          <pc:sldMk cId="2444273265" sldId="510"/>
        </pc:sldMkLst>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ldChg>
      <pc:sldChg chg="addSp delSp modSp new mod">
        <pc:chgData name="Matthieu De Mari" userId="dfb708c9-d8dc-439f-9a3b-c772bf4a311c" providerId="ADAL" clId="{0C574F24-0842-4510-AB61-4E12E986D5CF}" dt="2023-01-25T04:53:36.608" v="28884" actId="1076"/>
        <pc:sldMkLst>
          <pc:docMk/>
          <pc:sldMk cId="467965437" sldId="512"/>
        </pc:sldMkLst>
      </pc:sldChg>
      <pc:sldChg chg="addSp delSp add mod">
        <pc:chgData name="Matthieu De Mari" userId="dfb708c9-d8dc-439f-9a3b-c772bf4a311c" providerId="ADAL" clId="{0C574F24-0842-4510-AB61-4E12E986D5CF}" dt="2023-01-25T05:11:46.918" v="29196" actId="478"/>
        <pc:sldMkLst>
          <pc:docMk/>
          <pc:sldMk cId="1737018993" sldId="513"/>
        </pc:sldMkLst>
      </pc:sldChg>
      <pc:sldChg chg="addSp delSp modSp add mod">
        <pc:chgData name="Matthieu De Mari" userId="dfb708c9-d8dc-439f-9a3b-c772bf4a311c" providerId="ADAL" clId="{0C574F24-0842-4510-AB61-4E12E986D5CF}" dt="2023-01-25T05:14:47.538" v="29260" actId="1076"/>
        <pc:sldMkLst>
          <pc:docMk/>
          <pc:sldMk cId="2222172378" sldId="514"/>
        </pc:sldMkLst>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ldChg>
      <pc:sldChg chg="modSp add mod">
        <pc:chgData name="Matthieu De Mari" userId="dfb708c9-d8dc-439f-9a3b-c772bf4a311c" providerId="ADAL" clId="{0C574F24-0842-4510-AB61-4E12E986D5CF}" dt="2023-01-24T18:30:35.362" v="21692" actId="113"/>
        <pc:sldMkLst>
          <pc:docMk/>
          <pc:sldMk cId="1464669599" sldId="517"/>
        </pc:sldMkLst>
      </pc:sldChg>
      <pc:sldChg chg="modSp add mod">
        <pc:chgData name="Matthieu De Mari" userId="dfb708c9-d8dc-439f-9a3b-c772bf4a311c" providerId="ADAL" clId="{0C574F24-0842-4510-AB61-4E12E986D5CF}" dt="2023-01-24T18:33:55.125" v="22239" actId="20577"/>
        <pc:sldMkLst>
          <pc:docMk/>
          <pc:sldMk cId="3190584464" sldId="518"/>
        </pc:sldMkLst>
      </pc:sldChg>
      <pc:sldChg chg="addSp delSp modSp add mod ord">
        <pc:chgData name="Matthieu De Mari" userId="dfb708c9-d8dc-439f-9a3b-c772bf4a311c" providerId="ADAL" clId="{0C574F24-0842-4510-AB61-4E12E986D5CF}" dt="2023-01-25T05:25:31.148" v="30389"/>
        <pc:sldMkLst>
          <pc:docMk/>
          <pc:sldMk cId="3542605904" sldId="519"/>
        </pc:sldMkLst>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sldChg>
      <pc:sldChg chg="addSp delSp modSp add mod">
        <pc:chgData name="Matthieu De Mari" userId="dfb708c9-d8dc-439f-9a3b-c772bf4a311c" providerId="ADAL" clId="{0C574F24-0842-4510-AB61-4E12E986D5CF}" dt="2023-01-24T18:56:34.329" v="22893" actId="20577"/>
        <pc:sldMkLst>
          <pc:docMk/>
          <pc:sldMk cId="3754516330" sldId="522"/>
        </pc:sldMkLst>
      </pc:sldChg>
      <pc:sldChg chg="addSp delSp modSp add mod">
        <pc:chgData name="Matthieu De Mari" userId="dfb708c9-d8dc-439f-9a3b-c772bf4a311c" providerId="ADAL" clId="{0C574F24-0842-4510-AB61-4E12E986D5CF}" dt="2023-01-24T19:05:56.919" v="23048" actId="21"/>
        <pc:sldMkLst>
          <pc:docMk/>
          <pc:sldMk cId="2978828430" sldId="523"/>
        </pc:sldMkLst>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ldChg>
      <pc:sldChg chg="modSp add mod">
        <pc:chgData name="Matthieu De Mari" userId="dfb708c9-d8dc-439f-9a3b-c772bf4a311c" providerId="ADAL" clId="{0C574F24-0842-4510-AB61-4E12E986D5CF}" dt="2023-01-25T01:06:43.028" v="25290"/>
        <pc:sldMkLst>
          <pc:docMk/>
          <pc:sldMk cId="3319067538" sldId="525"/>
        </pc:sldMkLst>
      </pc:sldChg>
      <pc:sldChg chg="addSp add mod">
        <pc:chgData name="Matthieu De Mari" userId="dfb708c9-d8dc-439f-9a3b-c772bf4a311c" providerId="ADAL" clId="{0C574F24-0842-4510-AB61-4E12E986D5CF}" dt="2023-01-24T19:04:43.318" v="23016" actId="22"/>
        <pc:sldMkLst>
          <pc:docMk/>
          <pc:sldMk cId="1164017902" sldId="526"/>
        </pc:sldMkLst>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ldChg>
      <pc:sldChg chg="addSp delSp add mod">
        <pc:chgData name="Matthieu De Mari" userId="dfb708c9-d8dc-439f-9a3b-c772bf4a311c" providerId="ADAL" clId="{0C574F24-0842-4510-AB61-4E12E986D5CF}" dt="2023-01-24T19:17:51.315" v="23238" actId="22"/>
        <pc:sldMkLst>
          <pc:docMk/>
          <pc:sldMk cId="6782498" sldId="529"/>
        </pc:sldMkLst>
      </pc:sldChg>
      <pc:sldChg chg="modSp new mod">
        <pc:chgData name="Matthieu De Mari" userId="dfb708c9-d8dc-439f-9a3b-c772bf4a311c" providerId="ADAL" clId="{0C574F24-0842-4510-AB61-4E12E986D5CF}" dt="2023-01-25T00:52:44.798" v="24460"/>
        <pc:sldMkLst>
          <pc:docMk/>
          <pc:sldMk cId="4186882371" sldId="530"/>
        </pc:sldMkLst>
      </pc:sldChg>
      <pc:sldChg chg="modSp add mod">
        <pc:chgData name="Matthieu De Mari" userId="dfb708c9-d8dc-439f-9a3b-c772bf4a311c" providerId="ADAL" clId="{0C574F24-0842-4510-AB61-4E12E986D5CF}" dt="2023-01-25T00:53:19.667" v="24488"/>
        <pc:sldMkLst>
          <pc:docMk/>
          <pc:sldMk cId="2928774359" sldId="531"/>
        </pc:sldMkLst>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ldChg>
      <pc:sldChg chg="modSp add mod">
        <pc:chgData name="Matthieu De Mari" userId="dfb708c9-d8dc-439f-9a3b-c772bf4a311c" providerId="ADAL" clId="{0C574F24-0842-4510-AB61-4E12E986D5CF}" dt="2023-01-25T00:55:10.663" v="24527" actId="113"/>
        <pc:sldMkLst>
          <pc:docMk/>
          <pc:sldMk cId="2153130604" sldId="533"/>
        </pc:sldMkLst>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ldChg>
      <pc:sldChg chg="addSp modSp new mod">
        <pc:chgData name="Matthieu De Mari" userId="dfb708c9-d8dc-439f-9a3b-c772bf4a311c" providerId="ADAL" clId="{0C574F24-0842-4510-AB61-4E12E986D5CF}" dt="2023-01-25T01:13:45.576" v="25457" actId="14100"/>
        <pc:sldMkLst>
          <pc:docMk/>
          <pc:sldMk cId="3324878099" sldId="535"/>
        </pc:sldMkLst>
      </pc:sldChg>
      <pc:sldChg chg="addSp delSp modSp add mod">
        <pc:chgData name="Matthieu De Mari" userId="dfb708c9-d8dc-439f-9a3b-c772bf4a311c" providerId="ADAL" clId="{0C574F24-0842-4510-AB61-4E12E986D5CF}" dt="2023-01-25T01:15:28.567" v="25744" actId="313"/>
        <pc:sldMkLst>
          <pc:docMk/>
          <pc:sldMk cId="1038226095" sldId="536"/>
        </pc:sldMkLst>
      </pc:sldChg>
      <pc:sldChg chg="modSp new del mod">
        <pc:chgData name="Matthieu De Mari" userId="dfb708c9-d8dc-439f-9a3b-c772bf4a311c" providerId="ADAL" clId="{0C574F24-0842-4510-AB61-4E12E986D5CF}" dt="2023-01-25T01:24:10.906" v="26323" actId="47"/>
        <pc:sldMkLst>
          <pc:docMk/>
          <pc:sldMk cId="2137310885" sldId="537"/>
        </pc:sldMkLst>
      </pc:sldChg>
      <pc:sldChg chg="modSp add mod">
        <pc:chgData name="Matthieu De Mari" userId="dfb708c9-d8dc-439f-9a3b-c772bf4a311c" providerId="ADAL" clId="{0C574F24-0842-4510-AB61-4E12E986D5CF}" dt="2023-01-25T01:24:30.404" v="26343" actId="113"/>
        <pc:sldMkLst>
          <pc:docMk/>
          <pc:sldMk cId="453944168" sldId="538"/>
        </pc:sldMkLst>
      </pc:sldChg>
      <pc:sldChg chg="modSp add">
        <pc:chgData name="Matthieu De Mari" userId="dfb708c9-d8dc-439f-9a3b-c772bf4a311c" providerId="ADAL" clId="{0C574F24-0842-4510-AB61-4E12E986D5CF}" dt="2023-01-25T01:25:09.294" v="26356" actId="114"/>
        <pc:sldMkLst>
          <pc:docMk/>
          <pc:sldMk cId="545763732" sldId="539"/>
        </pc:sldMkLst>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ldChg>
      <pc:sldChg chg="addSp delSp new mod">
        <pc:chgData name="Matthieu De Mari" userId="dfb708c9-d8dc-439f-9a3b-c772bf4a311c" providerId="ADAL" clId="{0C574F24-0842-4510-AB61-4E12E986D5CF}" dt="2023-01-25T01:27:18.023" v="26472" actId="22"/>
        <pc:sldMkLst>
          <pc:docMk/>
          <pc:sldMk cId="979270256" sldId="541"/>
        </pc:sldMkLst>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ldChg>
      <pc:sldChg chg="addSp delSp modSp add mod">
        <pc:chgData name="Matthieu De Mari" userId="dfb708c9-d8dc-439f-9a3b-c772bf4a311c" providerId="ADAL" clId="{0C574F24-0842-4510-AB61-4E12E986D5CF}" dt="2023-01-25T05:02:59.120" v="28938" actId="113"/>
        <pc:sldMkLst>
          <pc:docMk/>
          <pc:sldMk cId="2212613338" sldId="543"/>
        </pc:sldMkLst>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ldChg>
      <pc:sldChg chg="addSp delSp modSp add mod">
        <pc:chgData name="Matthieu De Mari" userId="dfb708c9-d8dc-439f-9a3b-c772bf4a311c" providerId="ADAL" clId="{0C574F24-0842-4510-AB61-4E12E986D5CF}" dt="2023-01-25T01:46:51.215" v="28108" actId="20577"/>
        <pc:sldMkLst>
          <pc:docMk/>
          <pc:sldMk cId="618201935" sldId="545"/>
        </pc:sldMkLst>
      </pc:sldChg>
      <pc:sldChg chg="addSp delSp modSp add mod">
        <pc:chgData name="Matthieu De Mari" userId="dfb708c9-d8dc-439f-9a3b-c772bf4a311c" providerId="ADAL" clId="{0C574F24-0842-4510-AB61-4E12E986D5CF}" dt="2023-01-25T01:47:01.602" v="28115" actId="22"/>
        <pc:sldMkLst>
          <pc:docMk/>
          <pc:sldMk cId="1364776476" sldId="546"/>
        </pc:sldMkLst>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ldChg>
      <pc:sldChg chg="modSp add mod">
        <pc:chgData name="Matthieu De Mari" userId="dfb708c9-d8dc-439f-9a3b-c772bf4a311c" providerId="ADAL" clId="{0C574F24-0842-4510-AB61-4E12E986D5CF}" dt="2023-01-25T01:49:56.828" v="28230" actId="20577"/>
        <pc:sldMkLst>
          <pc:docMk/>
          <pc:sldMk cId="1753014364" sldId="548"/>
        </pc:sldMkLst>
      </pc:sldChg>
      <pc:sldChg chg="modSp add mod">
        <pc:chgData name="Matthieu De Mari" userId="dfb708c9-d8dc-439f-9a3b-c772bf4a311c" providerId="ADAL" clId="{0C574F24-0842-4510-AB61-4E12E986D5CF}" dt="2023-01-25T04:40:10.308" v="28386" actId="20577"/>
        <pc:sldMkLst>
          <pc:docMk/>
          <pc:sldMk cId="3852147676" sldId="549"/>
        </pc:sldMkLst>
      </pc:sldChg>
      <pc:sldChg chg="addSp delSp modSp add mod">
        <pc:chgData name="Matthieu De Mari" userId="dfb708c9-d8dc-439f-9a3b-c772bf4a311c" providerId="ADAL" clId="{0C574F24-0842-4510-AB61-4E12E986D5CF}" dt="2023-01-25T04:54:15.769" v="28902" actId="14100"/>
        <pc:sldMkLst>
          <pc:docMk/>
          <pc:sldMk cId="781342620" sldId="550"/>
        </pc:sldMkLst>
      </pc:sldChg>
      <pc:sldChg chg="addSp delSp modSp add mod">
        <pc:chgData name="Matthieu De Mari" userId="dfb708c9-d8dc-439f-9a3b-c772bf4a311c" providerId="ADAL" clId="{0C574F24-0842-4510-AB61-4E12E986D5CF}" dt="2023-01-25T04:53:40.950" v="28885"/>
        <pc:sldMkLst>
          <pc:docMk/>
          <pc:sldMk cId="243822673" sldId="551"/>
        </pc:sldMkLst>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ldChg>
      <pc:sldChg chg="addSp delSp modSp add mod ord">
        <pc:chgData name="Matthieu De Mari" userId="dfb708c9-d8dc-439f-9a3b-c772bf4a311c" providerId="ADAL" clId="{0C574F24-0842-4510-AB61-4E12E986D5CF}" dt="2023-01-25T05:14:10.086" v="29252"/>
        <pc:sldMkLst>
          <pc:docMk/>
          <pc:sldMk cId="557043841" sldId="553"/>
        </pc:sldMkLst>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ldChg>
      <pc:sldChg chg="addSp delSp modSp add mod">
        <pc:chgData name="Matthieu De Mari" userId="dfb708c9-d8dc-439f-9a3b-c772bf4a311c" providerId="ADAL" clId="{0C574F24-0842-4510-AB61-4E12E986D5CF}" dt="2023-01-25T05:10:59.164" v="29193" actId="1076"/>
        <pc:sldMkLst>
          <pc:docMk/>
          <pc:sldMk cId="1241411798" sldId="555"/>
        </pc:sldMkLst>
      </pc:sldChg>
      <pc:sldChg chg="addSp delSp new mod">
        <pc:chgData name="Matthieu De Mari" userId="dfb708c9-d8dc-439f-9a3b-c772bf4a311c" providerId="ADAL" clId="{0C574F24-0842-4510-AB61-4E12E986D5CF}" dt="2023-01-25T05:12:16.064" v="29201" actId="22"/>
        <pc:sldMkLst>
          <pc:docMk/>
          <pc:sldMk cId="3592231447" sldId="556"/>
        </pc:sldMkLst>
      </pc:sldChg>
      <pc:sldChg chg="addSp delSp add mod">
        <pc:chgData name="Matthieu De Mari" userId="dfb708c9-d8dc-439f-9a3b-c772bf4a311c" providerId="ADAL" clId="{0C574F24-0842-4510-AB61-4E12E986D5CF}" dt="2023-01-25T05:12:36.290" v="29204" actId="22"/>
        <pc:sldMkLst>
          <pc:docMk/>
          <pc:sldMk cId="1473552207" sldId="557"/>
        </pc:sldMkLst>
      </pc:sldChg>
      <pc:sldChg chg="addSp delSp modSp new mod">
        <pc:chgData name="Matthieu De Mari" userId="dfb708c9-d8dc-439f-9a3b-c772bf4a311c" providerId="ADAL" clId="{0C574F24-0842-4510-AB61-4E12E986D5CF}" dt="2023-01-25T05:14:06.736" v="29251" actId="1076"/>
        <pc:sldMkLst>
          <pc:docMk/>
          <pc:sldMk cId="681620648" sldId="558"/>
        </pc:sldMkLst>
      </pc:sldChg>
      <pc:sldChg chg="addSp delSp modSp add mod">
        <pc:chgData name="Matthieu De Mari" userId="dfb708c9-d8dc-439f-9a3b-c772bf4a311c" providerId="ADAL" clId="{0C574F24-0842-4510-AB61-4E12E986D5CF}" dt="2023-01-25T05:17:25.591" v="29267" actId="1036"/>
        <pc:sldMkLst>
          <pc:docMk/>
          <pc:sldMk cId="2925518171" sldId="559"/>
        </pc:sldMkLst>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ldChg>
      <pc:sldChg chg="addSp delSp modSp add mod">
        <pc:chgData name="Matthieu De Mari" userId="dfb708c9-d8dc-439f-9a3b-c772bf4a311c" providerId="ADAL" clId="{0C574F24-0842-4510-AB61-4E12E986D5CF}" dt="2023-01-25T05:34:57.650" v="30837" actId="1076"/>
        <pc:sldMkLst>
          <pc:docMk/>
          <pc:sldMk cId="3208516839" sldId="564"/>
        </pc:sldMkLst>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ldChg>
      <pc:sldChg chg="addSp delSp modSp new mod">
        <pc:chgData name="Matthieu De Mari" userId="dfb708c9-d8dc-439f-9a3b-c772bf4a311c" providerId="ADAL" clId="{0C574F24-0842-4510-AB61-4E12E986D5CF}" dt="2023-01-25T05:40:31.912" v="31287" actId="14100"/>
        <pc:sldMkLst>
          <pc:docMk/>
          <pc:sldMk cId="2861982866" sldId="566"/>
        </pc:sldMkLst>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ldChg>
      <pc:sldChg chg="modSp add mod">
        <pc:chgData name="Matthieu De Mari" userId="dfb708c9-d8dc-439f-9a3b-c772bf4a311c" providerId="ADAL" clId="{0C574F24-0842-4510-AB61-4E12E986D5CF}" dt="2023-01-25T07:00:13.334" v="31760" actId="20577"/>
        <pc:sldMkLst>
          <pc:docMk/>
          <pc:sldMk cId="3190040579" sldId="569"/>
        </pc:sldMkLst>
      </pc:sldChg>
      <pc:sldChg chg="modSp new mod ord">
        <pc:chgData name="Matthieu De Mari" userId="dfb708c9-d8dc-439f-9a3b-c772bf4a311c" providerId="ADAL" clId="{0C574F24-0842-4510-AB61-4E12E986D5CF}" dt="2023-01-25T07:06:27.799" v="32098" actId="20577"/>
        <pc:sldMkLst>
          <pc:docMk/>
          <pc:sldMk cId="548617228" sldId="570"/>
        </pc:sldMkLst>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ldChg>
      <pc:sldChg chg="modSp add mod">
        <pc:chgData name="Matthieu De Mari" userId="dfb708c9-d8dc-439f-9a3b-c772bf4a311c" providerId="ADAL" clId="{0C574F24-0842-4510-AB61-4E12E986D5CF}" dt="2023-01-25T07:24:18.574" v="33231" actId="20577"/>
        <pc:sldMkLst>
          <pc:docMk/>
          <pc:sldMk cId="3960741178" sldId="573"/>
        </pc:sldMkLst>
      </pc:sldChg>
      <pc:sldChg chg="modSp add mod">
        <pc:chgData name="Matthieu De Mari" userId="dfb708c9-d8dc-439f-9a3b-c772bf4a311c" providerId="ADAL" clId="{0C574F24-0842-4510-AB61-4E12E986D5CF}" dt="2023-01-25T07:28:58.328" v="33526"/>
        <pc:sldMkLst>
          <pc:docMk/>
          <pc:sldMk cId="2111657733" sldId="574"/>
        </pc:sldMkLst>
      </pc:sldChg>
      <pc:sldChg chg="modSp add mod">
        <pc:chgData name="Matthieu De Mari" userId="dfb708c9-d8dc-439f-9a3b-c772bf4a311c" providerId="ADAL" clId="{0C574F24-0842-4510-AB61-4E12E986D5CF}" dt="2023-01-25T07:30:03.229" v="33569" actId="20577"/>
        <pc:sldMkLst>
          <pc:docMk/>
          <pc:sldMk cId="2674170786" sldId="575"/>
        </pc:sldMkLst>
      </pc:sldChg>
      <pc:sldChg chg="modSp add mod">
        <pc:chgData name="Matthieu De Mari" userId="dfb708c9-d8dc-439f-9a3b-c772bf4a311c" providerId="ADAL" clId="{0C574F24-0842-4510-AB61-4E12E986D5CF}" dt="2023-01-25T07:33:24.713" v="33766" actId="20577"/>
        <pc:sldMkLst>
          <pc:docMk/>
          <pc:sldMk cId="4180016153" sldId="576"/>
        </pc:sldMkLst>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ldChg>
      <pc:sldChg chg="addSp delSp modSp add mod ord">
        <pc:chgData name="Matthieu De Mari" userId="dfb708c9-d8dc-439f-9a3b-c772bf4a311c" providerId="ADAL" clId="{0C574F24-0842-4510-AB61-4E12E986D5CF}" dt="2023-01-25T07:50:22.425" v="34929"/>
        <pc:sldMkLst>
          <pc:docMk/>
          <pc:sldMk cId="3045576156" sldId="579"/>
        </pc:sldMkLst>
      </pc:sldChg>
      <pc:sldChg chg="addSp delSp modSp add mod ord">
        <pc:chgData name="Matthieu De Mari" userId="dfb708c9-d8dc-439f-9a3b-c772bf4a311c" providerId="ADAL" clId="{0C574F24-0842-4510-AB61-4E12E986D5CF}" dt="2023-01-25T07:50:22.425" v="34929"/>
        <pc:sldMkLst>
          <pc:docMk/>
          <pc:sldMk cId="4030169117" sldId="580"/>
        </pc:sldMkLst>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 Id="rId6" Type="http://schemas.openxmlformats.org/officeDocument/2006/relationships/image" Target="../media/image562.png"/><Relationship Id="rId5" Type="http://schemas.openxmlformats.org/officeDocument/2006/relationships/image" Target="../media/image551.png"/><Relationship Id="rId4" Type="http://schemas.openxmlformats.org/officeDocument/2006/relationships/image" Target="../media/image5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3"/>
      <dgm:spPr/>
    </dgm:pt>
    <dgm:pt modelId="{BFD70363-1046-4CD0-B152-4FEB7C2E6F6C}" type="pres">
      <dgm:prSet presAssocID="{022D3D73-5A6B-475C-A941-56B92707B16E}" presName="ParentText" presStyleLbl="node1" presStyleIdx="0" presStyleCnt="4">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3">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3"/>
      <dgm:spPr/>
    </dgm:pt>
    <dgm:pt modelId="{BB6203E5-1F45-47DB-9128-F473665E31BE}" type="pres">
      <dgm:prSet presAssocID="{3BF3011E-811A-4A9A-885A-AD4F0B8678A7}" presName="ParentText" presStyleLbl="node1" presStyleIdx="1" presStyleCnt="4">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3">
        <dgm:presLayoutVars>
          <dgm:chMax val="0"/>
          <dgm:chPref val="0"/>
          <dgm:bulletEnabled val="1"/>
        </dgm:presLayoutVars>
      </dgm:prSet>
      <dgm:spPr/>
    </dgm:pt>
    <dgm:pt modelId="{1590356C-D1DE-4AE1-800F-FE9EC0D0D25B}" type="pres">
      <dgm:prSet presAssocID="{CAF32011-A208-4D0F-9832-8AE19A8F67C4}"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2" presStyleCnt="3"/>
      <dgm:spPr/>
    </dgm:pt>
    <dgm:pt modelId="{56090A00-10B8-4CCF-A196-51B278B0E6EB}" type="pres">
      <dgm:prSet presAssocID="{6FDF6DF2-4D8F-4336-93EE-44FED00DC596}" presName="ParentText" presStyleLbl="node1" presStyleIdx="2" presStyleCnt="4">
        <dgm:presLayoutVars>
          <dgm:chMax val="1"/>
          <dgm:chPref val="1"/>
          <dgm:bulletEnabled val="1"/>
        </dgm:presLayoutVars>
      </dgm:prSet>
      <dgm:spPr/>
    </dgm:pt>
    <dgm:pt modelId="{F91AEF1A-A2CE-41F2-A794-C0158AEF08C8}" type="pres">
      <dgm:prSet presAssocID="{6FDF6DF2-4D8F-4336-93EE-44FED00DC596}" presName="ChildText" presStyleLbl="revTx" presStyleIdx="2" presStyleCnt="3">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3" presStyleCnt="4">
        <dgm:presLayoutVars>
          <dgm:chMax val="1"/>
          <dgm:chPref val="1"/>
          <dgm:bulletEnabled val="1"/>
        </dgm:presLayoutVars>
      </dgm:prSet>
      <dgm:spPr/>
    </dgm:pt>
  </dgm:ptLst>
  <dgm:cxnLst>
    <dgm:cxn modelId="{527A9717-61D3-4E47-9BC0-6A9A34EADEAD}" srcId="{8765B8D3-BF28-4A44-9F4F-78FC38DEA463}" destId="{6FDF6DF2-4D8F-4336-93EE-44FED00DC596}" srcOrd="2"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3" destOrd="0" parTransId="{925EDE76-3B96-40D2-BC2F-F5B9E1CAC89A}" sibTransId="{8303FE43-23C8-41AC-AC2D-ADA1580286A7}"/>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E6129C8B-1950-46F0-8C91-628EEBBB2B16}" type="presParOf" srcId="{06608F24-7B5D-42EB-A0A0-882ADACDABD6}" destId="{D111DAE8-7ABF-4F2D-8B60-8047DAA707E0}" srcOrd="4"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5" destOrd="0" presId="urn:microsoft.com/office/officeart/2005/8/layout/StepDownProcess"/>
    <dgm:cxn modelId="{86806ADD-8F39-439B-BB1F-7203C80CECB0}" type="presParOf" srcId="{06608F24-7B5D-42EB-A0A0-882ADACDABD6}" destId="{90A4EF19-3604-42A6-967B-85CB9B0BAA18}" srcOrd="6"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GB">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GB">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GB">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GB">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8251" t="-10000"/>
          </a:stretch>
        </a:blipFill>
      </dgm:spPr>
      <dgm:t>
        <a:bodyPr/>
        <a:lstStyle/>
        <a:p>
          <a:r>
            <a:rPr lang="en-GB">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GB">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291895" y="0"/>
          <a:ext cx="8216080" cy="328643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1277824" y="575125"/>
          <a:ext cx="2711306"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High Learning rate value:</a:t>
          </a:r>
        </a:p>
        <a:p>
          <a:pPr marL="0" lvl="0" indent="0" algn="ctr" defTabSz="889000">
            <a:lnSpc>
              <a:spcPct val="90000"/>
            </a:lnSpc>
            <a:spcBef>
              <a:spcPct val="0"/>
            </a:spcBef>
            <a:spcAft>
              <a:spcPct val="35000"/>
            </a:spcAft>
            <a:buNone/>
          </a:pPr>
          <a:r>
            <a:rPr lang="en-GB" sz="2000" kern="1200" dirty="0"/>
            <a:t>Trains faster</a:t>
          </a:r>
        </a:p>
        <a:p>
          <a:pPr marL="0" lvl="0" indent="0" algn="ctr" defTabSz="889000">
            <a:lnSpc>
              <a:spcPct val="90000"/>
            </a:lnSpc>
            <a:spcBef>
              <a:spcPct val="0"/>
            </a:spcBef>
            <a:spcAft>
              <a:spcPct val="35000"/>
            </a:spcAft>
            <a:buNone/>
          </a:pPr>
          <a:r>
            <a:rPr lang="en-GB" sz="2000" kern="1200" dirty="0"/>
            <a:t>Risk of overshooting min</a:t>
          </a:r>
        </a:p>
        <a:p>
          <a:pPr marL="0" lvl="0" indent="0" algn="ctr" defTabSz="889000">
            <a:lnSpc>
              <a:spcPct val="90000"/>
            </a:lnSpc>
            <a:spcBef>
              <a:spcPct val="0"/>
            </a:spcBef>
            <a:spcAft>
              <a:spcPct val="35000"/>
            </a:spcAft>
            <a:buNone/>
          </a:pPr>
          <a:r>
            <a:rPr lang="en-GB" sz="2000" kern="1200" dirty="0"/>
            <a:t>Risk of exploding gradient</a:t>
          </a:r>
          <a:endParaRPr lang="en-SG" sz="2000" kern="1200" dirty="0"/>
        </a:p>
      </dsp:txBody>
      <dsp:txXfrm>
        <a:off x="1277824" y="575125"/>
        <a:ext cx="2711306" cy="1610351"/>
      </dsp:txXfrm>
    </dsp:sp>
    <dsp:sp modelId="{DA61FCB3-52EE-4D6D-9F57-8CF35269BD3E}">
      <dsp:nvSpPr>
        <dsp:cNvPr id="0" name=""/>
        <dsp:cNvSpPr/>
      </dsp:nvSpPr>
      <dsp:spPr>
        <a:xfrm>
          <a:off x="4399935" y="1100954"/>
          <a:ext cx="3204271"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Low learning value:</a:t>
          </a:r>
        </a:p>
        <a:p>
          <a:pPr marL="0" lvl="0" indent="0" algn="ctr" defTabSz="889000">
            <a:lnSpc>
              <a:spcPct val="90000"/>
            </a:lnSpc>
            <a:spcBef>
              <a:spcPct val="0"/>
            </a:spcBef>
            <a:spcAft>
              <a:spcPct val="35000"/>
            </a:spcAft>
            <a:buNone/>
          </a:pPr>
          <a:r>
            <a:rPr lang="en-GB" sz="2000" kern="1200" dirty="0"/>
            <a:t>Trains slow, but safe</a:t>
          </a:r>
        </a:p>
        <a:p>
          <a:pPr marL="0" lvl="0" indent="0" algn="ctr" defTabSz="889000">
            <a:lnSpc>
              <a:spcPct val="90000"/>
            </a:lnSpc>
            <a:spcBef>
              <a:spcPct val="0"/>
            </a:spcBef>
            <a:spcAft>
              <a:spcPct val="35000"/>
            </a:spcAft>
            <a:buNone/>
          </a:pPr>
          <a:r>
            <a:rPr lang="en-GB" sz="2000" kern="1200" dirty="0"/>
            <a:t>Risk of training so slow we barely make any changes</a:t>
          </a:r>
          <a:endParaRPr lang="en-SG" sz="2000" kern="1200" dirty="0"/>
        </a:p>
      </dsp:txBody>
      <dsp:txXfrm>
        <a:off x="4399935" y="1100954"/>
        <a:ext cx="3204271" cy="161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306604" y="95609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70673" y="-3105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input X</a:t>
          </a:r>
          <a:endParaRPr lang="en-SG" sz="1900" kern="1200" dirty="0"/>
        </a:p>
      </dsp:txBody>
      <dsp:txXfrm>
        <a:off x="121906" y="20178"/>
        <a:ext cx="1396629" cy="946851"/>
      </dsp:txXfrm>
    </dsp:sp>
    <dsp:sp modelId="{BF768225-40E2-487A-91C0-C55D937CF320}">
      <dsp:nvSpPr>
        <dsp:cNvPr id="0" name=""/>
        <dsp:cNvSpPr/>
      </dsp:nvSpPr>
      <dsp:spPr>
        <a:xfrm>
          <a:off x="1569768" y="6902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549513" y="213482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313582" y="1147674"/>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Linear operation</a:t>
          </a:r>
          <a:br>
            <a:rPr lang="en-GB" sz="1900" kern="1200" dirty="0"/>
          </a:br>
          <a:r>
            <a:rPr lang="en-GB" sz="1900" kern="1200" dirty="0"/>
            <a:t>Z = WX+B</a:t>
          </a:r>
          <a:endParaRPr lang="en-SG" sz="1900" kern="1200" dirty="0"/>
        </a:p>
      </dsp:txBody>
      <dsp:txXfrm>
        <a:off x="1364815" y="1198907"/>
        <a:ext cx="1396629" cy="946851"/>
      </dsp:txXfrm>
    </dsp:sp>
    <dsp:sp modelId="{BFBEC9EF-1FE7-4661-A49C-1CFC175DDB19}">
      <dsp:nvSpPr>
        <dsp:cNvPr id="0" name=""/>
        <dsp:cNvSpPr/>
      </dsp:nvSpPr>
      <dsp:spPr>
        <a:xfrm>
          <a:off x="2812677" y="124775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2792422" y="331355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2556491" y="232640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Activation function</a:t>
          </a:r>
          <a:br>
            <a:rPr lang="en-GB" sz="1900" kern="1200" dirty="0"/>
          </a:br>
          <a:r>
            <a:rPr lang="en-GB" sz="1900" kern="1200" dirty="0"/>
            <a:t>A = s(Z)</a:t>
          </a:r>
          <a:endParaRPr lang="en-SG" sz="1900" kern="1200" dirty="0"/>
        </a:p>
      </dsp:txBody>
      <dsp:txXfrm>
        <a:off x="2607724" y="2377638"/>
        <a:ext cx="1396629" cy="946851"/>
      </dsp:txXfrm>
    </dsp:sp>
    <dsp:sp modelId="{F91AEF1A-A2CE-41F2-A794-C0158AEF08C8}">
      <dsp:nvSpPr>
        <dsp:cNvPr id="0" name=""/>
        <dsp:cNvSpPr/>
      </dsp:nvSpPr>
      <dsp:spPr>
        <a:xfrm>
          <a:off x="4055586" y="242648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3799400" y="350513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output A</a:t>
          </a:r>
          <a:endParaRPr lang="en-SG" sz="1900" kern="1200" dirty="0"/>
        </a:p>
      </dsp:txBody>
      <dsp:txXfrm>
        <a:off x="3850633" y="3556368"/>
        <a:ext cx="1396629" cy="94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04/02/2025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04/02/2025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1.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5.xml"/><Relationship Id="rId7" Type="http://schemas.openxmlformats.org/officeDocument/2006/relationships/diagramData" Target="../diagrams/data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1.png"/><Relationship Id="rId5" Type="http://schemas.openxmlformats.org/officeDocument/2006/relationships/diagramColors" Target="../diagrams/colors5.xml"/><Relationship Id="rId10" Type="http://schemas.openxmlformats.org/officeDocument/2006/relationships/diagramColors" Target="../diagrams/colors40.xml"/><Relationship Id="rId4" Type="http://schemas.openxmlformats.org/officeDocument/2006/relationships/diagramQuickStyle" Target="../diagrams/quickStyle5.xml"/><Relationship Id="rId9" Type="http://schemas.openxmlformats.org/officeDocument/2006/relationships/diagramQuickStyle" Target="../diagrams/quickStyle40.xml"/></Relationships>
</file>

<file path=ppt/slides/_rels/slide6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9.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extLst>
              <p:ext uri="{D42A27DB-BD31-4B8C-83A1-F6EECF244321}">
                <p14:modId xmlns:p14="http://schemas.microsoft.com/office/powerpoint/2010/main" val="331162192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Made that iterative process a trainer method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pic>
        <p:nvPicPr>
          <p:cNvPr id="2" name="Picture 1">
            <a:extLst>
              <a:ext uri="{FF2B5EF4-FFF2-40B4-BE49-F238E27FC236}">
                <a16:creationId xmlns:a16="http://schemas.microsoft.com/office/drawing/2014/main" id="{6CEB1BB5-335B-8F92-B23C-95DB78B9A2F6}"/>
              </a:ext>
            </a:extLst>
          </p:cNvPr>
          <p:cNvPicPr>
            <a:picLocks noChangeAspect="1"/>
          </p:cNvPicPr>
          <p:nvPr/>
        </p:nvPicPr>
        <p:blipFill rotWithShape="1">
          <a:blip r:embed="rId3"/>
          <a:srcRect r="51042"/>
          <a:stretch/>
        </p:blipFill>
        <p:spPr>
          <a:xfrm>
            <a:off x="5911766" y="2492208"/>
            <a:ext cx="5542815" cy="4110153"/>
          </a:xfrm>
          <a:prstGeom prst="rect">
            <a:avLst/>
          </a:prstGeom>
        </p:spPr>
      </p:pic>
    </p:spTree>
    <p:extLst>
      <p:ext uri="{BB962C8B-B14F-4D97-AF65-F5344CB8AC3E}">
        <p14:creationId xmlns:p14="http://schemas.microsoft.com/office/powerpoint/2010/main" val="213487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lstStyle/>
          <a:p>
            <a:pPr marL="0" indent="0">
              <a:buNone/>
            </a:pPr>
            <a:r>
              <a:rPr lang="en-GB" dirty="0"/>
              <a:t>In our previous version of the model, we initialized our parameters randomly.</a:t>
            </a:r>
          </a:p>
          <a:p>
            <a:r>
              <a:rPr lang="en-GB" dirty="0"/>
              <a:t>While it seemed unimportant, this is actually essential.</a:t>
            </a:r>
          </a:p>
          <a:p>
            <a:r>
              <a:rPr lang="en-GB" b="1" dirty="0"/>
              <a:t>Initializing all parameters as identical constants (e.g. setting all to zeroes)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r>
              <a:rPr lang="en-GB" dirty="0">
                <a:solidFill>
                  <a:srgbClr val="00B050"/>
                </a:solidFill>
              </a:rPr>
              <a:t>This means all the neurons in a given layer are doing the same thing! (a.k.a.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
        <p:nvSpPr>
          <p:cNvPr id="7" name="Content Placeholder 4">
            <a:extLst>
              <a:ext uri="{FF2B5EF4-FFF2-40B4-BE49-F238E27FC236}">
                <a16:creationId xmlns:a16="http://schemas.microsoft.com/office/drawing/2014/main" id="{31C4D057-7509-1C70-7D24-D045801CAC61}"/>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3213143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199" y="1825624"/>
            <a:ext cx="5855678" cy="5032375"/>
          </a:xfrm>
        </p:spPr>
        <p:txBody>
          <a:bodyPr>
            <a:normAutofit lnSpcReduction="10000"/>
          </a:bodyPr>
          <a:lstStyle/>
          <a:p>
            <a:r>
              <a:rPr lang="en-GB" dirty="0"/>
              <a:t>Essentially, this happened because </a:t>
            </a:r>
            <a:r>
              <a:rPr lang="en-GB" b="1" dirty="0"/>
              <a:t>all weights and biases had the same starting point.</a:t>
            </a:r>
            <a:endParaRPr lang="en-GB" dirty="0"/>
          </a:p>
          <a:p>
            <a:r>
              <a:rPr lang="en-GB" dirty="0"/>
              <a:t>The backward process then updated the parameters identically, and they end up keeping the same values over the course of training.</a:t>
            </a:r>
          </a:p>
          <a:p>
            <a:endParaRPr lang="en-GB" dirty="0"/>
          </a:p>
          <a:p>
            <a:pPr marL="0" indent="0">
              <a:buNone/>
            </a:pPr>
            <a:r>
              <a:rPr lang="en-GB" b="1" dirty="0">
                <a:sym typeface="Wingdings" panose="05000000000000000000" pitchFamily="2" charset="2"/>
              </a:rPr>
              <a:t> </a:t>
            </a:r>
            <a:r>
              <a:rPr lang="en-GB" b="1" dirty="0"/>
              <a:t>Need to enforce diversity on these parameters from the start!</a:t>
            </a:r>
            <a:br>
              <a:rPr lang="en-GB" b="1" dirty="0"/>
            </a:br>
            <a:r>
              <a:rPr lang="en-GB" b="1" dirty="0"/>
              <a:t>Hence, some random initialization.</a:t>
            </a:r>
            <a:endParaRPr lang="en-SG" b="1" dirty="0"/>
          </a:p>
        </p:txBody>
      </p:sp>
      <p:sp>
        <p:nvSpPr>
          <p:cNvPr id="7" name="Content Placeholder 4">
            <a:extLst>
              <a:ext uri="{FF2B5EF4-FFF2-40B4-BE49-F238E27FC236}">
                <a16:creationId xmlns:a16="http://schemas.microsoft.com/office/drawing/2014/main" id="{B82D45ED-0B21-DE4A-FF66-9F997E3A6F54}"/>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pretty straightforward </a:t>
            </a:r>
            <a:r>
              <a:rPr lang="en-GB" dirty="0"/>
              <a:t>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adjusted to the number of input/output parameters of the NN </a:t>
                </a:r>
                <a:r>
                  <a:rPr lang="en-GB" b="1" dirty="0"/>
                  <a:t>(e.g.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a:t>
                </a:r>
                <a:r>
                  <a:rPr lang="en-GB" b="1" dirty="0"/>
                  <a:t>an overall good initializer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a:t>
            </a:r>
          </a:p>
          <a:p>
            <a:r>
              <a:rPr lang="en-GB" dirty="0" err="1"/>
              <a:t>Glorot</a:t>
            </a:r>
            <a:r>
              <a:rPr lang="en-GB" dirty="0"/>
              <a:t> proposed more initializations, same for He,</a:t>
            </a:r>
          </a:p>
          <a:p>
            <a:r>
              <a:rPr lang="en-GB" dirty="0"/>
              <a:t>Orthogonal initializations are sometimes useful but rare,</a:t>
            </a:r>
          </a:p>
          <a:p>
            <a:r>
              <a:rPr lang="en-GB" dirty="0"/>
              <a:t>Etc.</a:t>
            </a:r>
            <a:endParaRPr lang="en-SG" dirty="0"/>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SG" dirty="0"/>
          </a:p>
          <a:p>
            <a:pPr marL="0" indent="0">
              <a:buNone/>
            </a:pPr>
            <a:r>
              <a:rPr lang="en-SG" dirty="0"/>
              <a:t>(Have a look at bonus slides if curious!)</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5032376"/>
          </a:xfrm>
        </p:spPr>
        <p:txBody>
          <a:bodyPr>
            <a:normAutofit/>
          </a:bodyPr>
          <a:lstStyle/>
          <a:p>
            <a:pPr marL="0" indent="0">
              <a:buNone/>
            </a:pPr>
            <a:r>
              <a:rPr lang="en-GB" b="1" dirty="0">
                <a:solidFill>
                  <a:srgbClr val="C00000"/>
                </a:solidFill>
              </a:rPr>
              <a:t>Very important note: What I listed earlier about initializers are empirical observations only, certainly not absolute rules.</a:t>
            </a:r>
          </a:p>
          <a:p>
            <a:r>
              <a:rPr lang="en-GB" dirty="0"/>
              <a:t>For this reason, it is a good idea to </a:t>
            </a:r>
            <a:r>
              <a:rPr lang="en-GB" b="1" dirty="0"/>
              <a:t>try a few different initialization techniques and see which one works best </a:t>
            </a:r>
            <a:r>
              <a:rPr lang="en-GB" dirty="0"/>
              <a:t>for your problem.</a:t>
            </a:r>
          </a:p>
          <a:p>
            <a:r>
              <a:rPr lang="en-GB" dirty="0"/>
              <a:t>Some recent research has also suggested that using a combination of different initialization techniques (e.g., Xavier initialization for some layers and He initialization for others) can improve performance.</a:t>
            </a:r>
          </a:p>
          <a:p>
            <a:pPr marL="0" indent="0">
              <a:buNone/>
            </a:pPr>
            <a:br>
              <a:rPr lang="en-GB" dirty="0"/>
            </a:br>
            <a:r>
              <a:rPr lang="en-GB" dirty="0"/>
              <a:t>In practice, this phenomenon is something that the machine learning community likes to call the </a:t>
            </a:r>
            <a:r>
              <a:rPr lang="en-GB" b="1" dirty="0"/>
              <a:t>“</a:t>
            </a:r>
            <a:r>
              <a:rPr lang="en-GB" b="1" dirty="0">
                <a:solidFill>
                  <a:srgbClr val="00B050"/>
                </a:solidFill>
              </a:rPr>
              <a:t>No free lunch theorem</a:t>
            </a:r>
            <a:r>
              <a:rPr lang="en-GB" b="1" dirty="0"/>
              <a:t>“.</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 – Season 1</a:t>
            </a:r>
            <a:r>
              <a:rPr lang="en-GB" b="1" dirty="0"/>
              <a:t>):</a:t>
            </a:r>
          </a:p>
          <a:p>
            <a:pPr marL="0" indent="0">
              <a:buNone/>
            </a:pPr>
            <a:r>
              <a:rPr lang="en-GB" dirty="0"/>
              <a:t>The </a:t>
            </a:r>
            <a:r>
              <a:rPr lang="en-GB" b="1" dirty="0">
                <a:solidFill>
                  <a:srgbClr val="00B050"/>
                </a:solidFill>
              </a:rPr>
              <a:t>no free lunch theorem </a:t>
            </a:r>
            <a:r>
              <a:rPr lang="en-GB" dirty="0"/>
              <a:t>then implies that there is </a:t>
            </a:r>
            <a:r>
              <a:rPr lang="en-GB" b="1" dirty="0"/>
              <a:t>no such thing “one initializer that works best for all models and problems”.</a:t>
            </a:r>
            <a:endParaRPr lang="en-GB" dirty="0"/>
          </a:p>
          <a:p>
            <a:pPr marL="0" indent="0">
              <a:buNone/>
            </a:pPr>
            <a:r>
              <a:rPr lang="en-GB" b="1" dirty="0"/>
              <a:t>No choice: </a:t>
            </a:r>
            <a:r>
              <a:rPr lang="en-GB" dirty="0"/>
              <a:t>try some of them and see how it goes!</a:t>
            </a:r>
          </a:p>
          <a:p>
            <a:pPr marL="0" indent="0">
              <a:buNone/>
            </a:pPr>
            <a:r>
              <a:rPr lang="en-GB" dirty="0"/>
              <a:t>(A good read on this matter, also: </a:t>
            </a:r>
            <a:r>
              <a:rPr lang="en-GB" dirty="0">
                <a:hlinkClick r:id="rId2"/>
              </a:rPr>
              <a:t>https://www.deeplearning.ai/ai-notes/initialization/index.html</a:t>
            </a:r>
            <a:r>
              <a:rPr lang="en-GB" dirty="0"/>
              <a:t>)</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 and a new problem</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a:t>
            </a:r>
            <a:r>
              <a:rPr lang="en-GB" b="1" dirty="0"/>
              <a:t>random uniform distribution</a:t>
            </a:r>
            <a:r>
              <a:rPr lang="en-GB" dirty="0"/>
              <a:t>, </a:t>
            </a:r>
            <a:r>
              <a:rPr lang="en-GB" b="1" dirty="0"/>
              <a:t>scaling parameters based on the input and output sizes</a:t>
            </a:r>
            <a:r>
              <a:rPr lang="en-GB" dirty="0"/>
              <a:t>, like in Xavier.</a:t>
            </a:r>
          </a:p>
          <a:p>
            <a:pPr marL="0" indent="0">
              <a:buNone/>
            </a:pPr>
            <a:r>
              <a:rPr lang="en-GB" dirty="0"/>
              <a:t>We could in fact see this as a </a:t>
            </a:r>
            <a:r>
              <a:rPr lang="en-GB" b="1" dirty="0"/>
              <a:t>random uniform variation of Xavier</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values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b="1"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greater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 for the given parameters</a:t>
                </a:r>
                <a:r>
                  <a:rPr lang="en-GB" dirty="0"/>
                  <a:t>,</a:t>
                </a:r>
              </a:p>
              <a:p>
                <a:r>
                  <a:rPr lang="en-GB" dirty="0"/>
                  <a:t>and sometimes when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3882"/>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a typical example used to describe that a system's behaviour is impossible to predict due to the </a:t>
            </a:r>
            <a:r>
              <a:rPr lang="en-GB" b="1" dirty="0"/>
              <a:t>random impact of its initial conditions</a:t>
            </a:r>
            <a:r>
              <a:rPr lang="en-GB" dirty="0"/>
              <a:t>. </a:t>
            </a:r>
          </a:p>
          <a:p>
            <a:pPr marL="0" indent="0">
              <a:buNone/>
            </a:pPr>
            <a:r>
              <a:rPr lang="en-GB" dirty="0"/>
              <a:t>In some cases, the result of a training will be </a:t>
            </a:r>
            <a:r>
              <a:rPr lang="en-GB" b="1" dirty="0"/>
              <a:t>drastically</a:t>
            </a:r>
            <a:r>
              <a:rPr lang="en-GB" dirty="0"/>
              <a:t> </a:t>
            </a:r>
            <a:r>
              <a:rPr lang="en-GB" b="1" dirty="0"/>
              <a:t>different</a:t>
            </a:r>
            <a:r>
              <a:rPr lang="en-GB" dirty="0"/>
              <a:t> depending on the initial values used, which can lead to </a:t>
            </a:r>
            <a:r>
              <a:rPr lang="en-GB" b="1" dirty="0"/>
              <a:t>vastly different outcomes for your model</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a:xfrm>
            <a:off x="6172200" y="1825625"/>
            <a:ext cx="5181600" cy="5032374"/>
          </a:xfrm>
        </p:spPr>
        <p:txBody>
          <a:bodyPr>
            <a:normAutofit/>
          </a:bodyPr>
          <a:lstStyle/>
          <a:p>
            <a:pPr marL="0" indent="0">
              <a:buNone/>
            </a:pPr>
            <a:r>
              <a:rPr lang="en-GB" dirty="0"/>
              <a:t>In fact, in our previous “weird” initializer, we can resolve the </a:t>
            </a:r>
            <a:r>
              <a:rPr lang="en-GB" dirty="0" err="1"/>
              <a:t>NaN</a:t>
            </a:r>
            <a:r>
              <a:rPr lang="en-GB" dirty="0"/>
              <a:t> problem…</a:t>
            </a:r>
            <a:br>
              <a:rPr lang="en-GB" dirty="0"/>
            </a:br>
            <a:br>
              <a:rPr lang="en-GB" dirty="0"/>
            </a:br>
            <a:r>
              <a:rPr lang="en-GB" dirty="0"/>
              <a:t>By just using a different seed for the initialization…!</a:t>
            </a:r>
          </a:p>
          <a:p>
            <a:pPr marL="0" indent="0">
              <a:buNone/>
            </a:pPr>
            <a:br>
              <a:rPr lang="en-GB" dirty="0"/>
            </a:br>
            <a:r>
              <a:rPr lang="en-GB" dirty="0"/>
              <a:t>Yup, we just had an </a:t>
            </a:r>
            <a:r>
              <a:rPr lang="en-GB" b="1" dirty="0"/>
              <a:t>unlucky initialization</a:t>
            </a:r>
            <a:r>
              <a:rPr lang="en-GB" dirty="0"/>
              <a:t>, as simple as that!</a:t>
            </a:r>
          </a:p>
          <a:p>
            <a:pPr marL="0" indent="0">
              <a:buNone/>
            </a:pPr>
            <a:r>
              <a:rPr lang="en-GB" i="1" dirty="0"/>
              <a:t>(BTW, that could be an empirical proof that the NFL theorem is indeed true!)</a:t>
            </a:r>
            <a:endParaRPr lang="en-SG" i="1" dirty="0"/>
          </a:p>
        </p:txBody>
      </p:sp>
    </p:spTree>
    <p:extLst>
      <p:ext uri="{BB962C8B-B14F-4D97-AF65-F5344CB8AC3E}">
        <p14:creationId xmlns:p14="http://schemas.microsoft.com/office/powerpoint/2010/main" val="4194419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523220"/>
          </a:xfrm>
          <a:prstGeom prst="rect">
            <a:avLst/>
          </a:prstGeom>
          <a:noFill/>
        </p:spPr>
        <p:txBody>
          <a:bodyPr wrap="square" rtlCol="0">
            <a:spAutoFit/>
          </a:bodyPr>
          <a:lstStyle/>
          <a:p>
            <a:r>
              <a:rPr lang="en-GB" sz="2800" dirty="0">
                <a:solidFill>
                  <a:schemeClr val="accent2"/>
                </a:solidFill>
              </a:rPr>
              <a:t>Seed 37 is an unlucky initialization</a:t>
            </a:r>
            <a:endParaRPr lang="en-SG" sz="2800" dirty="0">
              <a:solidFill>
                <a:schemeClr val="accent2"/>
              </a:solidFill>
            </a:endParaRPr>
          </a:p>
        </p:txBody>
      </p:sp>
      <p:sp>
        <p:nvSpPr>
          <p:cNvPr id="2" name="Rectangle 1">
            <a:extLst>
              <a:ext uri="{FF2B5EF4-FFF2-40B4-BE49-F238E27FC236}">
                <a16:creationId xmlns:a16="http://schemas.microsoft.com/office/drawing/2014/main" id="{F72E0A0E-F080-6054-9E68-EFF2635D9AB9}"/>
              </a:ext>
            </a:extLst>
          </p:cNvPr>
          <p:cNvSpPr/>
          <p:nvPr/>
        </p:nvSpPr>
        <p:spPr>
          <a:xfrm>
            <a:off x="1136355" y="1427728"/>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92889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 It might, however, lead to being stuck in non-optimum local minima.</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 </a:t>
            </a:r>
          </a:p>
        </p:txBody>
      </p:sp>
    </p:spTree>
    <p:extLst>
      <p:ext uri="{BB962C8B-B14F-4D97-AF65-F5344CB8AC3E}">
        <p14:creationId xmlns:p14="http://schemas.microsoft.com/office/powerpoint/2010/main" val="1116604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trade-off</a:t>
            </a:r>
            <a:r>
              <a:rPr lang="en-GB" b="1" dirty="0"/>
              <a:t>):</a:t>
            </a:r>
          </a:p>
          <a:p>
            <a:pPr marL="0" indent="0">
              <a:buNone/>
            </a:pPr>
            <a:r>
              <a:rPr lang="en-GB" dirty="0"/>
              <a:t>There is therefore a </a:t>
            </a:r>
            <a:r>
              <a:rPr lang="en-GB" b="1" dirty="0">
                <a:solidFill>
                  <a:srgbClr val="00B050"/>
                </a:solidFill>
              </a:rPr>
              <a:t>trade-off</a:t>
            </a:r>
            <a:r>
              <a:rPr lang="en-GB" dirty="0"/>
              <a:t> on the deep learning rate, and as in all things with trade-offs,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050706518"/>
              </p:ext>
            </p:extLst>
          </p:nvPr>
        </p:nvGraphicFramePr>
        <p:xfrm>
          <a:off x="1828800" y="3429000"/>
          <a:ext cx="8799870" cy="3286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5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GB">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as “one value that works for all models” when it comes to hyperparameters such as the learning rate.</a:t>
            </a:r>
          </a:p>
          <a:p>
            <a:pPr marL="0" indent="0">
              <a:buNone/>
            </a:pPr>
            <a:r>
              <a:rPr lang="en-GB" b="1" dirty="0"/>
              <a:t>No choice (again!): </a:t>
            </a:r>
            <a:r>
              <a:rPr lang="en-GB" dirty="0"/>
              <a:t>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In fact,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p>
          <a:p>
            <a:endParaRPr lang="en-SG" dirty="0"/>
          </a:p>
          <a:p>
            <a:pPr marL="0" indent="0">
              <a:buNone/>
            </a:pPr>
            <a:endParaRPr lang="en-GB" dirty="0"/>
          </a:p>
        </p:txBody>
      </p:sp>
      <p:sp>
        <p:nvSpPr>
          <p:cNvPr id="4" name="Content Placeholder 3">
            <a:extLst>
              <a:ext uri="{FF2B5EF4-FFF2-40B4-BE49-F238E27FC236}">
                <a16:creationId xmlns:a16="http://schemas.microsoft.com/office/drawing/2014/main" id="{F36265AC-4A95-EBAB-186D-C038C4F2C11F}"/>
              </a:ext>
            </a:extLst>
          </p:cNvPr>
          <p:cNvSpPr>
            <a:spLocks noGrp="1"/>
          </p:cNvSpPr>
          <p:nvPr>
            <p:ph sz="half" idx="2"/>
          </p:nvPr>
        </p:nvSpPr>
        <p:spPr>
          <a:xfrm>
            <a:off x="6172200" y="1825625"/>
            <a:ext cx="5410200" cy="5032374"/>
          </a:xfrm>
        </p:spPr>
        <p:txBody>
          <a:bodyPr>
            <a:normAutofit fontScale="92500" lnSpcReduction="10000"/>
          </a:bodyPr>
          <a:lstStyle/>
          <a:p>
            <a:pPr marL="0" indent="0">
              <a:buNone/>
            </a:pPr>
            <a:r>
              <a:rPr lang="en-GB" dirty="0"/>
              <a:t>For a given model, there could be multiple hyperparameters:</a:t>
            </a:r>
          </a:p>
          <a:p>
            <a:r>
              <a:rPr lang="en-GB" dirty="0"/>
              <a:t>for instance, the </a:t>
            </a:r>
            <a:r>
              <a:rPr lang="en-GB" b="1" dirty="0"/>
              <a:t>lambda</a:t>
            </a:r>
            <a:r>
              <a:rPr lang="en-GB" dirty="0"/>
              <a:t> value in regularization is a hyperparameter…</a:t>
            </a:r>
          </a:p>
          <a:p>
            <a:pPr marL="0" indent="0">
              <a:buNone/>
            </a:pPr>
            <a:r>
              <a:rPr lang="en-GB" dirty="0"/>
              <a:t>But also:</a:t>
            </a:r>
          </a:p>
          <a:p>
            <a:r>
              <a:rPr lang="en-GB" dirty="0"/>
              <a:t>the </a:t>
            </a:r>
            <a:r>
              <a:rPr lang="en-GB" b="1" dirty="0"/>
              <a:t>number of neurons </a:t>
            </a:r>
            <a:r>
              <a:rPr lang="en-GB" dirty="0"/>
              <a:t>used in a given layer,</a:t>
            </a:r>
          </a:p>
          <a:p>
            <a:r>
              <a:rPr lang="en-GB" dirty="0"/>
              <a:t>the </a:t>
            </a:r>
            <a:r>
              <a:rPr lang="en-GB" b="1" dirty="0"/>
              <a:t>number</a:t>
            </a:r>
            <a:r>
              <a:rPr lang="en-GB" dirty="0"/>
              <a:t> </a:t>
            </a:r>
            <a:r>
              <a:rPr lang="en-GB" b="1" dirty="0"/>
              <a:t>of</a:t>
            </a:r>
            <a:r>
              <a:rPr lang="en-GB" dirty="0"/>
              <a:t> </a:t>
            </a:r>
            <a:r>
              <a:rPr lang="en-GB" b="1" dirty="0"/>
              <a:t>layers</a:t>
            </a:r>
            <a:r>
              <a:rPr lang="en-GB" dirty="0"/>
              <a:t> used in the neural network,</a:t>
            </a:r>
          </a:p>
          <a:p>
            <a:r>
              <a:rPr lang="en-GB" dirty="0"/>
              <a:t>the </a:t>
            </a:r>
            <a:r>
              <a:rPr lang="en-GB" b="1" dirty="0"/>
              <a:t>initialization method for parameters</a:t>
            </a:r>
            <a:r>
              <a:rPr lang="en-GB" dirty="0"/>
              <a:t>,</a:t>
            </a:r>
          </a:p>
          <a:p>
            <a:r>
              <a:rPr lang="en-GB" dirty="0"/>
              <a:t>Etc.</a:t>
            </a:r>
          </a:p>
          <a:p>
            <a:pPr marL="0" indent="0">
              <a:buNone/>
            </a:pPr>
            <a:endParaRPr lang="en-GB" dirty="0"/>
          </a:p>
        </p:txBody>
      </p:sp>
    </p:spTree>
    <p:extLst>
      <p:ext uri="{BB962C8B-B14F-4D97-AF65-F5344CB8AC3E}">
        <p14:creationId xmlns:p14="http://schemas.microsoft.com/office/powerpoint/2010/main" val="2835741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dirty="0"/>
              <a:t>Sadly, that is sometimes all it takes to make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50" y="2752101"/>
            <a:ext cx="4105899" cy="4105899"/>
          </a:xfrm>
          <a:prstGeom prst="rect">
            <a:avLst/>
          </a:prstGeom>
        </p:spPr>
      </p:pic>
    </p:spTree>
    <p:extLst>
      <p:ext uri="{BB962C8B-B14F-4D97-AF65-F5344CB8AC3E}">
        <p14:creationId xmlns:p14="http://schemas.microsoft.com/office/powerpoint/2010/main" val="3709912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also other options, like:</a:t>
            </a:r>
          </a:p>
          <a:p>
            <a:r>
              <a:rPr lang="en-GB" b="1" dirty="0"/>
              <a:t>Downscaling initial parameters values: </a:t>
            </a:r>
            <a:r>
              <a:rPr lang="en-GB" dirty="0"/>
              <a:t>Divide initial parameter values by a certain factor to prevent large initial values on parameters.</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make it large at the beginning and progressively decrease it over iterations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r>
              <a:rPr lang="en-US"/>
              <a:t>How to decide on </a:t>
            </a:r>
            <a:r>
              <a:rPr lang="en-US" b="1"/>
              <a:t>an appropriate number of layers and neurons</a:t>
            </a:r>
            <a:r>
              <a:rPr lang="en-US"/>
              <a:t>?</a:t>
            </a:r>
          </a:p>
          <a:p>
            <a:pPr marL="514350" indent="-514350">
              <a:buFont typeface="+mj-lt"/>
              <a:buAutoNum type="arabicPeriod" startAt="17"/>
            </a:pPr>
            <a:endParaRPr lang="en-US" dirty="0"/>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274934" y="3045513"/>
            <a:ext cx="3052693" cy="2677656"/>
          </a:xfrm>
          <a:prstGeom prst="rect">
            <a:avLst/>
          </a:prstGeom>
          <a:noFill/>
        </p:spPr>
        <p:txBody>
          <a:bodyPr wrap="square" rtlCol="0">
            <a:spAutoFit/>
          </a:bodyPr>
          <a:lstStyle/>
          <a:p>
            <a:r>
              <a:rPr lang="en-GB" sz="2800" dirty="0">
                <a:solidFill>
                  <a:schemeClr val="accent2"/>
                </a:solidFill>
              </a:rPr>
              <a:t>Downscaling parameters during initialization fixed the exploding issue,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just observed </a:t>
                </a:r>
                <a:r>
                  <a:rPr lang="en-GB" b="1" dirty="0"/>
                  <a:t>exploding</a:t>
                </a:r>
                <a:r>
                  <a:rPr lang="en-GB" dirty="0"/>
                  <a:t> </a:t>
                </a:r>
                <a:r>
                  <a:rPr lang="en-GB" b="1" dirty="0"/>
                  <a:t>gradients</a:t>
                </a:r>
                <a:r>
                  <a:rPr lang="en-GB" dirty="0"/>
                  <a:t>. Its counterpart exists and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smaller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unchanged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1937" r="-3434" b="-1816"/>
                </a:stretch>
              </a:blipFill>
            </p:spPr>
            <p:txBody>
              <a:bodyPr/>
              <a:lstStyle/>
              <a:p>
                <a:r>
                  <a:rPr lang="en-GB">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5360565" y="2398349"/>
            <a:ext cx="643435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p>
          <a:p>
            <a:endParaRPr lang="en-GB" sz="2800" dirty="0">
              <a:solidFill>
                <a:schemeClr val="accent2"/>
              </a:solidFill>
            </a:endParaRPr>
          </a:p>
          <a:p>
            <a:r>
              <a:rPr lang="en-GB" sz="2800" dirty="0">
                <a:solidFill>
                  <a:schemeClr val="accent2"/>
                </a:solidFill>
              </a:rPr>
              <a:t>Why? Look at your Gradient Descent update rules and see what happens if W1, Z2, b1 and b2 are zeroes?</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340508"/>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424" y="1610725"/>
            <a:ext cx="5032374" cy="5032374"/>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 (An abstract one this time)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 (An abstract one this time)</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pPr marL="0" indent="0">
                  <a:buNone/>
                </a:pPr>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pPr marL="0" indent="0">
                  <a:buNone/>
                </a:pPr>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pPr marL="0" indent="0">
                  <a:buNone/>
                </a:pPr>
                <a:r>
                  <a:rPr lang="en-SG" dirty="0"/>
                  <a:t>Two classes (green and red): 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oMath>
                </a14:m>
                <a:br>
                  <a:rPr lang="en-GB" b="0" dirty="0"/>
                </a:br>
                <a:r>
                  <a:rPr lang="en-SG" dirty="0"/>
                  <a:t>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84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5" name="Picture 4" descr="A diagram of a complex formula&#10;&#10;Description automatically generated with medium confidence">
            <a:extLst>
              <a:ext uri="{FF2B5EF4-FFF2-40B4-BE49-F238E27FC236}">
                <a16:creationId xmlns:a16="http://schemas.microsoft.com/office/drawing/2014/main" id="{AEC6E8B0-4FAA-F29F-0773-0344203532DE}"/>
              </a:ext>
            </a:extLst>
          </p:cNvPr>
          <p:cNvPicPr>
            <a:picLocks noChangeAspect="1"/>
          </p:cNvPicPr>
          <p:nvPr/>
        </p:nvPicPr>
        <p:blipFill rotWithShape="1">
          <a:blip r:embed="rId2">
            <a:extLst>
              <a:ext uri="{28A0092B-C50C-407E-A947-70E740481C1C}">
                <a14:useLocalDpi xmlns:a14="http://schemas.microsoft.com/office/drawing/2010/main" val="0"/>
              </a:ext>
            </a:extLst>
          </a:blip>
          <a:srcRect t="5120" b="5311"/>
          <a:stretch/>
        </p:blipFill>
        <p:spPr>
          <a:xfrm>
            <a:off x="1254967" y="1534380"/>
            <a:ext cx="9682065" cy="4878063"/>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pPr marL="0" indent="0">
              <a:buNone/>
            </a:pPr>
            <a:r>
              <a:rPr lang="en-GB" dirty="0"/>
              <a:t>We can generate some entries using the helper functions here.</a:t>
            </a:r>
          </a:p>
          <a:p>
            <a:pPr marL="0" indent="0">
              <a:buNone/>
            </a:pPr>
            <a:endParaRPr lang="en-GB" dirty="0"/>
          </a:p>
          <a:p>
            <a:pPr marL="0" indent="0">
              <a:buNone/>
            </a:pPr>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199" y="1825624"/>
            <a:ext cx="5690419" cy="5032375"/>
          </a:xfrm>
        </p:spPr>
        <p:txBody>
          <a:bodyPr>
            <a:normAutofit/>
          </a:bodyPr>
          <a:lstStyle/>
          <a:p>
            <a:pPr marL="0" indent="0">
              <a:buNone/>
            </a:pPr>
            <a:r>
              <a:rPr lang="en-GB" dirty="0"/>
              <a:t>We can adjust our shallow neural network to the task by:</a:t>
            </a:r>
          </a:p>
          <a:p>
            <a:r>
              <a:rPr lang="en-GB" dirty="0"/>
              <a:t>Using the same two layers as before.</a:t>
            </a:r>
          </a:p>
          <a:p>
            <a:r>
              <a:rPr lang="en-GB" dirty="0"/>
              <a:t>Simply adding a clipping to the final value of the forward method to ensure values between 0 and 1.</a:t>
            </a:r>
          </a:p>
          <a:p>
            <a:r>
              <a:rPr lang="en-GB" dirty="0"/>
              <a:t>Replace MSE with our cross-entropy loss function (as in Log. Reg.).</a:t>
            </a:r>
          </a:p>
          <a:p>
            <a:r>
              <a:rPr lang="en-GB" dirty="0"/>
              <a:t>Backward and trainer methods are left untouched.</a:t>
            </a:r>
            <a:endParaRPr lang="en-SG" dirty="0"/>
          </a:p>
        </p:txBody>
      </p:sp>
      <p:pic>
        <p:nvPicPr>
          <p:cNvPr id="5" name="Picture 4">
            <a:extLst>
              <a:ext uri="{FF2B5EF4-FFF2-40B4-BE49-F238E27FC236}">
                <a16:creationId xmlns:a16="http://schemas.microsoft.com/office/drawing/2014/main" id="{37B90C47-6C6E-ABFD-D799-06E6C8A19DA8}"/>
              </a:ext>
            </a:extLst>
          </p:cNvPr>
          <p:cNvPicPr>
            <a:picLocks noChangeAspect="1"/>
          </p:cNvPicPr>
          <p:nvPr/>
        </p:nvPicPr>
        <p:blipFill>
          <a:blip r:embed="rId2"/>
          <a:stretch>
            <a:fillRect/>
          </a:stretch>
        </p:blipFill>
        <p:spPr>
          <a:xfrm>
            <a:off x="6666271" y="129477"/>
            <a:ext cx="5112774" cy="6599045"/>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
        <p:nvSpPr>
          <p:cNvPr id="3" name="TextBox 2">
            <a:extLst>
              <a:ext uri="{FF2B5EF4-FFF2-40B4-BE49-F238E27FC236}">
                <a16:creationId xmlns:a16="http://schemas.microsoft.com/office/drawing/2014/main" id="{9E2CC316-247E-0435-3752-D890B3F70FEF}"/>
              </a:ext>
            </a:extLst>
          </p:cNvPr>
          <p:cNvSpPr txBox="1"/>
          <p:nvPr/>
        </p:nvSpPr>
        <p:spPr>
          <a:xfrm>
            <a:off x="150894" y="2504816"/>
            <a:ext cx="2002369" cy="3108543"/>
          </a:xfrm>
          <a:prstGeom prst="rect">
            <a:avLst/>
          </a:prstGeom>
          <a:noFill/>
        </p:spPr>
        <p:txBody>
          <a:bodyPr wrap="square" rtlCol="0">
            <a:spAutoFit/>
          </a:bodyPr>
          <a:lstStyle/>
          <a:p>
            <a:r>
              <a:rPr lang="en-GB" sz="2800" dirty="0">
                <a:solidFill>
                  <a:schemeClr val="accent2"/>
                </a:solidFill>
              </a:rPr>
              <a:t>Training curves looking nice, but does that mean the model is good?</a:t>
            </a:r>
            <a:endParaRPr lang="en-SG" sz="2800" dirty="0">
              <a:solidFill>
                <a:schemeClr val="accent2"/>
              </a:solidFill>
            </a:endParaRPr>
          </a:p>
        </p:txBody>
      </p:sp>
    </p:spTree>
    <p:extLst>
      <p:ext uri="{BB962C8B-B14F-4D97-AF65-F5344CB8AC3E}">
        <p14:creationId xmlns:p14="http://schemas.microsoft.com/office/powerpoint/2010/main" val="6870176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260059" y="3610947"/>
            <a:ext cx="2340528" cy="523220"/>
          </a:xfrm>
          <a:prstGeom prst="rect">
            <a:avLst/>
          </a:prstGeom>
          <a:noFill/>
        </p:spPr>
        <p:txBody>
          <a:bodyPr wrap="square" rtlCol="0">
            <a:spAutoFit/>
          </a:bodyPr>
          <a:lstStyle/>
          <a:p>
            <a:r>
              <a:rPr lang="en-GB" sz="2800" dirty="0" err="1">
                <a:solidFill>
                  <a:schemeClr val="accent2"/>
                </a:solidFill>
              </a:rPr>
              <a:t>Errrm</a:t>
            </a:r>
            <a:r>
              <a:rPr lang="en-GB" sz="2800" dirty="0">
                <a:solidFill>
                  <a:schemeClr val="accent2"/>
                </a:solidFill>
              </a:rPr>
              <a:t>… 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882114" cy="5032375"/>
              </a:xfrm>
            </p:spPr>
            <p:txBody>
              <a:bodyPr>
                <a:normAutofit/>
              </a:bodyPr>
              <a:lstStyle/>
              <a:p>
                <a:pPr marL="0" indent="0">
                  <a:buNone/>
                </a:pPr>
                <a:r>
                  <a:rPr lang="en-GB" dirty="0"/>
                  <a:t>As shown in Notebook,</a:t>
                </a:r>
              </a:p>
              <a:p>
                <a:r>
                  <a:rPr lang="en-GB" dirty="0"/>
                  <a:t>Our model consists of two linear layers, with two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m:t>
                    </m:r>
                    <m:r>
                      <a:rPr lang="en-GB" i="1" dirty="0" smtClean="0">
                        <a:latin typeface="Cambria Math" panose="02040503050406030204" pitchFamily="18" charset="0"/>
                      </a:rPr>
                      <m:t>𝐵</m:t>
                    </m:r>
                  </m:oMath>
                </a14:m>
                <a:r>
                  <a:rPr lang="en-GB" dirty="0"/>
                  <a:t> operations in a row.</a:t>
                </a:r>
              </a:p>
              <a:p>
                <a:r>
                  <a:rPr lang="en-GB" dirty="0"/>
                  <a:t>The result is linear also, see the reorganised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for model is therefore linear in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882114" cy="5032375"/>
              </a:xfrm>
              <a:blipFill>
                <a:blip r:embed="rId2"/>
                <a:stretch>
                  <a:fillRect l="-3302" t="-1937" r="-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720314" y="2164862"/>
            <a:ext cx="7409164" cy="401210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4401205"/>
          </a:xfrm>
          <a:prstGeom prst="rect">
            <a:avLst/>
          </a:prstGeom>
          <a:noFill/>
        </p:spPr>
        <p:txBody>
          <a:bodyPr wrap="square" rtlCol="0">
            <a:spAutoFit/>
          </a:bodyPr>
          <a:lstStyle/>
          <a:p>
            <a:pPr algn="ctr"/>
            <a:r>
              <a:rPr lang="en-GB" sz="2800" dirty="0">
                <a:solidFill>
                  <a:schemeClr val="accent2"/>
                </a:solidFill>
              </a:rPr>
              <a:t>Well, that is going to be a problem, because the black boundary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4050309885"/>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9438968" y="1969477"/>
            <a:ext cx="2370078" cy="1938992"/>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3" name="Rectangle 2">
            <a:extLst>
              <a:ext uri="{FF2B5EF4-FFF2-40B4-BE49-F238E27FC236}">
                <a16:creationId xmlns:a16="http://schemas.microsoft.com/office/drawing/2014/main" id="{4A4E0379-E1D3-4451-F8AF-4E7C147D4B60}"/>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AE7D143-10FC-6826-0482-61AD97E09093}"/>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110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5" name="Rectangle 4">
            <a:extLst>
              <a:ext uri="{FF2B5EF4-FFF2-40B4-BE49-F238E27FC236}">
                <a16:creationId xmlns:a16="http://schemas.microsoft.com/office/drawing/2014/main" id="{71463DE7-CEE1-C58B-3D24-C76D1B2D7AAC}"/>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5522062-7338-246B-548F-19FB72A33D37}"/>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8481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a:p>
            <a:r>
              <a:rPr lang="en-SG" dirty="0"/>
              <a:t>This means we have to go back to using the chain rule manual differentiation procedure, account for the new sigmoid operations, and get the new update rules to use in the backward method…</a:t>
            </a:r>
          </a:p>
        </p:txBody>
      </p:sp>
      <p:pic>
        <p:nvPicPr>
          <p:cNvPr id="6" name="Picture 5" descr="A video game screen shot of a person walking down a street&#10;&#10;Description automatically generated">
            <a:extLst>
              <a:ext uri="{FF2B5EF4-FFF2-40B4-BE49-F238E27FC236}">
                <a16:creationId xmlns:a16="http://schemas.microsoft.com/office/drawing/2014/main" id="{CC0BA79C-496D-A725-06A9-1E8191595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548" y="1897626"/>
            <a:ext cx="4724400" cy="4724400"/>
          </a:xfrm>
          <a:prstGeom prst="rect">
            <a:avLst/>
          </a:prstGeom>
        </p:spPr>
      </p:pic>
      <p:sp>
        <p:nvSpPr>
          <p:cNvPr id="7" name="TextBox 6">
            <a:extLst>
              <a:ext uri="{FF2B5EF4-FFF2-40B4-BE49-F238E27FC236}">
                <a16:creationId xmlns:a16="http://schemas.microsoft.com/office/drawing/2014/main" id="{97089215-FD58-B6AB-524D-03F21C1DC932}"/>
              </a:ext>
            </a:extLst>
          </p:cNvPr>
          <p:cNvSpPr txBox="1"/>
          <p:nvPr/>
        </p:nvSpPr>
        <p:spPr>
          <a:xfrm>
            <a:off x="6695768" y="593828"/>
            <a:ext cx="4925961" cy="1323439"/>
          </a:xfrm>
          <a:prstGeom prst="rect">
            <a:avLst/>
          </a:prstGeom>
          <a:noFill/>
        </p:spPr>
        <p:txBody>
          <a:bodyPr wrap="square" rtlCol="0">
            <a:spAutoFit/>
          </a:bodyPr>
          <a:lstStyle/>
          <a:p>
            <a:pPr algn="ctr"/>
            <a:r>
              <a:rPr lang="en-GB" sz="2000" i="1" dirty="0"/>
              <a:t>When you realize you have to re-do the entire backpropagation calculation and implementation to account for a small change of activation function</a:t>
            </a:r>
          </a:p>
        </p:txBody>
      </p:sp>
    </p:spTree>
    <p:extLst>
      <p:ext uri="{BB962C8B-B14F-4D97-AF65-F5344CB8AC3E}">
        <p14:creationId xmlns:p14="http://schemas.microsoft.com/office/powerpoint/2010/main" val="1455698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How it works:</a:t>
            </a:r>
          </a:p>
          <a:p>
            <a:r>
              <a:rPr lang="en-GB" dirty="0"/>
              <a:t>Weights and biases are now </a:t>
            </a:r>
            <a:r>
              <a:rPr lang="en-SG" dirty="0"/>
              <a:t>initialized as normal random with zero mean and variance 0.1.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4DA3C874-3BF7-30B7-7D06-245610C3CBA0}"/>
              </a:ext>
            </a:extLst>
          </p:cNvPr>
          <p:cNvSpPr/>
          <p:nvPr/>
        </p:nvSpPr>
        <p:spPr>
          <a:xfrm>
            <a:off x="1508370" y="1484925"/>
            <a:ext cx="4806461" cy="4564182"/>
          </a:xfrm>
          <a:prstGeom prst="parallelogram">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33AB4F-1C4D-02BE-F3DD-1A425F07D04C}"/>
                  </a:ext>
                </a:extLst>
              </p:cNvPr>
              <p:cNvSpPr txBox="1"/>
              <p:nvPr/>
            </p:nvSpPr>
            <p:spPr>
              <a:xfrm>
                <a:off x="5731608" y="5373075"/>
                <a:ext cx="6299200" cy="1200329"/>
              </a:xfrm>
              <a:prstGeom prst="rect">
                <a:avLst/>
              </a:prstGeom>
              <a:noFill/>
            </p:spPr>
            <p:txBody>
              <a:bodyPr wrap="square" rtlCol="0">
                <a:spAutoFit/>
              </a:bodyPr>
              <a:lstStyle/>
              <a:p>
                <a:r>
                  <a:rPr lang="en-GB" b="1" dirty="0">
                    <a:solidFill>
                      <a:schemeClr val="accent2"/>
                    </a:solidFill>
                  </a:rPr>
                  <a:t>Intuition: If you remember W1S3, we showed that…</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𝑳𝒐𝒈𝑹𝒆𝒈</m:t>
                      </m:r>
                    </m:oMath>
                  </m:oMathPara>
                </a14:m>
                <a:endParaRPr lang="en-GB" b="1" dirty="0">
                  <a:solidFill>
                    <a:schemeClr val="accent2"/>
                  </a:solidFill>
                </a:endParaRPr>
              </a:p>
              <a:p>
                <a:r>
                  <a:rPr lang="en-GB" b="1" dirty="0">
                    <a:solidFill>
                      <a:schemeClr val="accent2"/>
                    </a:solidFill>
                  </a:rPr>
                  <a:t>Here, we are applying Sigmoid on a Linear Operation Layer, so…</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𝑳𝒐𝒈𝑹𝒆𝒈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m:t>
                      </m:r>
                    </m:oMath>
                  </m:oMathPara>
                </a14:m>
                <a:endParaRPr lang="en-GB" b="1" dirty="0">
                  <a:solidFill>
                    <a:schemeClr val="accent2"/>
                  </a:solidFill>
                </a:endParaRPr>
              </a:p>
            </p:txBody>
          </p:sp>
        </mc:Choice>
        <mc:Fallback xmlns="">
          <p:sp>
            <p:nvSpPr>
              <p:cNvPr id="10" name="TextBox 9">
                <a:extLst>
                  <a:ext uri="{FF2B5EF4-FFF2-40B4-BE49-F238E27FC236}">
                    <a16:creationId xmlns:a16="http://schemas.microsoft.com/office/drawing/2014/main" id="{7633AB4F-1C4D-02BE-F3DD-1A425F07D04C}"/>
                  </a:ext>
                </a:extLst>
              </p:cNvPr>
              <p:cNvSpPr txBox="1">
                <a:spLocks noRot="1" noChangeAspect="1" noMove="1" noResize="1" noEditPoints="1" noAdjustHandles="1" noChangeArrowheads="1" noChangeShapeType="1" noTextEdit="1"/>
              </p:cNvSpPr>
              <p:nvPr/>
            </p:nvSpPr>
            <p:spPr>
              <a:xfrm>
                <a:off x="5731608" y="5373075"/>
                <a:ext cx="6299200" cy="1200329"/>
              </a:xfrm>
              <a:prstGeom prst="rect">
                <a:avLst/>
              </a:prstGeom>
              <a:blipFill>
                <a:blip r:embed="rId11"/>
                <a:stretch>
                  <a:fillRect l="-774" t="-2538" b="-355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EB19D339-56A4-7901-4DF9-053C301A7DAB}"/>
              </a:ext>
            </a:extLst>
          </p:cNvPr>
          <p:cNvSpPr txBox="1"/>
          <p:nvPr/>
        </p:nvSpPr>
        <p:spPr>
          <a:xfrm>
            <a:off x="1946031" y="6091088"/>
            <a:ext cx="2887784" cy="369332"/>
          </a:xfrm>
          <a:prstGeom prst="rect">
            <a:avLst/>
          </a:prstGeom>
          <a:noFill/>
        </p:spPr>
        <p:txBody>
          <a:bodyPr wrap="square" rtlCol="0">
            <a:spAutoFit/>
          </a:bodyPr>
          <a:lstStyle/>
          <a:p>
            <a:r>
              <a:rPr lang="en-GB" b="1" dirty="0" err="1">
                <a:solidFill>
                  <a:schemeClr val="accent2"/>
                </a:solidFill>
              </a:rPr>
              <a:t>LogReg</a:t>
            </a:r>
            <a:r>
              <a:rPr lang="en-GB" b="1" dirty="0">
                <a:solidFill>
                  <a:schemeClr val="accent2"/>
                </a:solidFill>
              </a:rPr>
              <a:t> Layer of some sort?</a:t>
            </a:r>
          </a:p>
        </p:txBody>
      </p:sp>
      <p:sp>
        <p:nvSpPr>
          <p:cNvPr id="12" name="Parallelogram 11">
            <a:extLst>
              <a:ext uri="{FF2B5EF4-FFF2-40B4-BE49-F238E27FC236}">
                <a16:creationId xmlns:a16="http://schemas.microsoft.com/office/drawing/2014/main" id="{A4E98FD0-81B6-239E-067C-22AFE41CA054}"/>
              </a:ext>
            </a:extLst>
          </p:cNvPr>
          <p:cNvSpPr/>
          <p:nvPr/>
        </p:nvSpPr>
        <p:spPr>
          <a:xfrm>
            <a:off x="5415085" y="1333841"/>
            <a:ext cx="4806461" cy="4043144"/>
          </a:xfrm>
          <a:prstGeom prst="parallelogram">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1012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2: Recall the forward equations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e>
                      </m:d>
                    </m:oMath>
                  </m:oMathPara>
                </a14:m>
                <a:endParaRPr lang="en-SG" dirty="0"/>
              </a:p>
              <a:p>
                <a:endParaRPr lang="en-GB" dirty="0"/>
              </a:p>
            </p:txBody>
          </p:sp>
        </mc:Choice>
        <mc:Fallback>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br>
                  <a:rPr lang="en-GB" dirty="0"/>
                </a:b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a:t>
                </a:r>
                <a:br>
                  <a:rPr lang="en-GB" dirty="0"/>
                </a:b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Again…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𝐴</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 = </m:t>
                      </m:r>
                      <m:r>
                        <a:rPr lang="en-GB" i="1" dirty="0">
                          <a:solidFill>
                            <a:schemeClr val="bg1"/>
                          </a:solidFill>
                          <a:latin typeface="Cambria Math" panose="02040503050406030204" pitchFamily="18" charset="0"/>
                        </a:rPr>
                        <m:t>𝑠</m:t>
                      </m:r>
                      <m:r>
                        <a:rPr lang="en-GB" i="1" dirty="0">
                          <a:solidFill>
                            <a:schemeClr val="bg1"/>
                          </a:solidFill>
                          <a:latin typeface="Cambria Math" panose="02040503050406030204" pitchFamily="18" charset="0"/>
                        </a:rPr>
                        <m:t>(</m:t>
                      </m:r>
                      <m:sSub>
                        <m:sSubPr>
                          <m:ctrlPr>
                            <a:rPr lang="en-GB" i="1" dirty="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𝑍</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m:t>
                      </m:r>
                    </m:oMath>
                  </m:oMathPara>
                </a14:m>
                <a:endParaRPr lang="en-GB" dirty="0">
                  <a:solidFill>
                    <a:schemeClr val="bg1"/>
                  </a:solidFill>
                </a:endParaRPr>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Almost there…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Finally…!</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Backward Method</a:t>
            </a:r>
            <a:br>
              <a:rPr lang="en-GB" dirty="0"/>
            </a:br>
            <a:r>
              <a:rPr lang="en-GB" dirty="0"/>
              <a:t>Update</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780692" cy="5032375"/>
          </a:xfrm>
        </p:spPr>
        <p:txBody>
          <a:bodyPr>
            <a:normAutofit/>
          </a:bodyPr>
          <a:lstStyle/>
          <a:p>
            <a:pPr marL="0" indent="0">
              <a:buNone/>
            </a:pPr>
            <a:r>
              <a:rPr lang="en-GB" b="1" dirty="0"/>
              <a:t>Reusing our derivatives formulas </a:t>
            </a:r>
            <a:r>
              <a:rPr lang="en-GB" b="1" u="sng" dirty="0"/>
              <a:t>carefully</a:t>
            </a:r>
            <a:r>
              <a:rPr lang="en-GB" b="1" dirty="0"/>
              <a:t> gives the GD update rules to use for the backward method.</a:t>
            </a:r>
          </a:p>
          <a:p>
            <a:r>
              <a:rPr lang="en-GB" dirty="0"/>
              <a:t>Notice how we did not rush and computed each term, one operation at a time, to avoid making mistakes.</a:t>
            </a:r>
          </a:p>
          <a:p>
            <a:r>
              <a:rPr lang="en-GB" dirty="0"/>
              <a:t>Take it slow!</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98634"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5150338" cy="1938992"/>
          </a:xfrm>
          <a:prstGeom prst="rect">
            <a:avLst/>
          </a:prstGeom>
          <a:noFill/>
        </p:spPr>
        <p:txBody>
          <a:bodyPr wrap="square" rtlCol="0">
            <a:spAutoFit/>
          </a:bodyPr>
          <a:lstStyle/>
          <a:p>
            <a:pPr marL="342900" indent="-342900">
              <a:buAutoNum type="arabicPeriod"/>
            </a:pPr>
            <a:r>
              <a:rPr lang="en-GB" sz="2400" dirty="0">
                <a:solidFill>
                  <a:srgbClr val="00B050"/>
                </a:solidFill>
              </a:rPr>
              <a:t>Initialize model</a:t>
            </a:r>
          </a:p>
          <a:p>
            <a:pPr marL="342900" indent="-342900">
              <a:buAutoNum type="arabicPeriod"/>
            </a:pPr>
            <a:r>
              <a:rPr lang="en-GB" sz="2400" dirty="0">
                <a:solidFill>
                  <a:schemeClr val="accent2"/>
                </a:solidFill>
              </a:rPr>
              <a:t>Forward to predict</a:t>
            </a:r>
          </a:p>
          <a:p>
            <a:pPr marL="342900" indent="-342900">
              <a:buAutoNum type="arabicPeriod"/>
            </a:pPr>
            <a:r>
              <a:rPr lang="en-GB" sz="2400" dirty="0">
                <a:solidFill>
                  <a:srgbClr val="7030A0"/>
                </a:solidFill>
              </a:rPr>
              <a:t>Compute loss to evaluate model (it is bad, because trainable parameters have received random values!)</a:t>
            </a:r>
            <a:endParaRPr lang="en-SG" sz="2400"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552335"/>
            <a:ext cx="332154" cy="7807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(Much lower loss BTW!)</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a:t>
            </a:r>
            <a:r>
              <a:rPr lang="en-GB" sz="2800" b="1" dirty="0">
                <a:solidFill>
                  <a:schemeClr val="accent2"/>
                </a:solidFill>
              </a:rPr>
              <a:t>create some</a:t>
            </a:r>
            <a:br>
              <a:rPr lang="en-GB" sz="2800" b="1" dirty="0">
                <a:solidFill>
                  <a:schemeClr val="accent2"/>
                </a:solidFill>
              </a:rPr>
            </a:br>
            <a:r>
              <a:rPr lang="en-GB" sz="2800" b="1" dirty="0">
                <a:solidFill>
                  <a:schemeClr val="accent2"/>
                </a:solidFill>
              </a:rPr>
              <a:t>non-linearity!</a:t>
            </a:r>
          </a:p>
          <a:p>
            <a:pPr algn="ctr"/>
            <a:r>
              <a:rPr lang="en-GB" sz="2800" dirty="0">
                <a:solidFill>
                  <a:schemeClr val="accent2"/>
                </a:solidFill>
              </a:rPr>
              <a:t>(Blue curve looking good!)</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Sigmoid</a:t>
                </a:r>
                <a:r>
                  <a:rPr lang="en-GB" b="1" dirty="0"/>
                  <a:t>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solidFill>
                      <a:srgbClr val="00B050"/>
                    </a:solidFill>
                  </a:rPr>
                  <a:t>sigmoid</a:t>
                </a:r>
                <a:r>
                  <a:rPr lang="en-GB" b="1" dirty="0"/>
                  <a:t>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Tanh</a:t>
            </a:r>
            <a:r>
              <a:rPr lang="en-GB" b="1" dirty="0"/>
              <a:t> function):</a:t>
            </a:r>
          </a:p>
          <a:p>
            <a:pPr marL="0" indent="0">
              <a:buNone/>
            </a:pPr>
            <a:r>
              <a:rPr lang="en-GB" dirty="0"/>
              <a:t>The </a:t>
            </a:r>
            <a:r>
              <a:rPr lang="en-GB" b="1" dirty="0">
                <a:solidFill>
                  <a:srgbClr val="00B050"/>
                </a:solidFill>
              </a:rPr>
              <a:t>tanh</a:t>
            </a:r>
            <a:r>
              <a:rPr lang="en-GB" b="1" dirty="0"/>
              <a:t> (short for "</a:t>
            </a:r>
            <a:r>
              <a:rPr lang="en-GB" b="1" dirty="0">
                <a:solidFill>
                  <a:srgbClr val="00B050"/>
                </a:solidFill>
              </a:rPr>
              <a:t>hyperbolic tangent</a:t>
            </a:r>
            <a:r>
              <a:rPr lang="en-GB" b="1" dirty="0"/>
              <a:t>") activation function </a:t>
            </a:r>
            <a:r>
              <a:rPr lang="en-GB" dirty="0"/>
              <a:t>is somewhat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B96-12C5-CE2A-203E-F21CC0C2D2F3}"/>
              </a:ext>
            </a:extLst>
          </p:cNvPr>
          <p:cNvSpPr>
            <a:spLocks noGrp="1"/>
          </p:cNvSpPr>
          <p:nvPr>
            <p:ph type="title"/>
          </p:nvPr>
        </p:nvSpPr>
        <p:spPr/>
        <p:txBody>
          <a:bodyPr/>
          <a:lstStyle/>
          <a:p>
            <a:r>
              <a:rPr lang="en-GB" dirty="0"/>
              <a:t>About Sigmoid and Tanh functions</a:t>
            </a:r>
            <a:endParaRPr lang="en-SG" dirty="0"/>
          </a:p>
        </p:txBody>
      </p:sp>
      <p:sp>
        <p:nvSpPr>
          <p:cNvPr id="5" name="Content Placeholder 4">
            <a:extLst>
              <a:ext uri="{FF2B5EF4-FFF2-40B4-BE49-F238E27FC236}">
                <a16:creationId xmlns:a16="http://schemas.microsoft.com/office/drawing/2014/main" id="{CD846D7B-971E-D94F-E7AA-9C384963514B}"/>
              </a:ext>
            </a:extLst>
          </p:cNvPr>
          <p:cNvSpPr>
            <a:spLocks noGrp="1"/>
          </p:cNvSpPr>
          <p:nvPr>
            <p:ph idx="1"/>
          </p:nvPr>
        </p:nvSpPr>
        <p:spPr>
          <a:xfrm>
            <a:off x="838200" y="1825624"/>
            <a:ext cx="10515600" cy="5032375"/>
          </a:xfrm>
        </p:spPr>
        <p:txBody>
          <a:bodyPr/>
          <a:lstStyle/>
          <a:p>
            <a:pPr marL="0" indent="0">
              <a:buNone/>
            </a:pPr>
            <a:r>
              <a:rPr lang="en-GB" b="1" dirty="0"/>
              <a:t>Some observations about Sigmoid and Tanh functions (empirical, subject to No Free Lunch!)</a:t>
            </a:r>
          </a:p>
          <a:p>
            <a:r>
              <a:rPr lang="en-GB" dirty="0"/>
              <a:t>Those activation functions were widely used prior to </a:t>
            </a:r>
            <a:r>
              <a:rPr lang="en-GB" dirty="0" err="1"/>
              <a:t>ReLU</a:t>
            </a:r>
            <a:r>
              <a:rPr lang="en-GB" dirty="0"/>
              <a:t>.</a:t>
            </a:r>
          </a:p>
          <a:p>
            <a:r>
              <a:rPr lang="en-GB" dirty="0"/>
              <a:t>People were very comfortable with those as they were reminiscent of Logistic Regression and they are simply differentiable.</a:t>
            </a:r>
          </a:p>
          <a:p>
            <a:r>
              <a:rPr lang="en-GB" dirty="0"/>
              <a:t>The problem with those is that being squeezed between [0, 1]</a:t>
            </a:r>
            <a:br>
              <a:rPr lang="en-GB" dirty="0"/>
            </a:br>
            <a:r>
              <a:rPr lang="en-GB" dirty="0"/>
              <a:t>or [-1, 1], we can have a hard time training deep networks, as the gradient will tend to vanish when neurons want to output values close to the interval bounds (0, 1, and -1) as layer outputs.</a:t>
            </a:r>
          </a:p>
          <a:p>
            <a:r>
              <a:rPr lang="en-SG" dirty="0"/>
              <a:t>Indeed, derivatives of these activations are closer to 0 when sigmoid/tanh produce values close their interval bounds!</a:t>
            </a:r>
          </a:p>
        </p:txBody>
      </p:sp>
    </p:spTree>
    <p:extLst>
      <p:ext uri="{BB962C8B-B14F-4D97-AF65-F5344CB8AC3E}">
        <p14:creationId xmlns:p14="http://schemas.microsoft.com/office/powerpoint/2010/main" val="21096432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6222070" cy="5032375"/>
          </a:xfrm>
        </p:spPr>
        <p:txBody>
          <a:bodyPr>
            <a:normAutofit/>
          </a:bodyPr>
          <a:lstStyle/>
          <a:p>
            <a:pPr marL="0" indent="0">
              <a:buNone/>
            </a:pPr>
            <a:r>
              <a:rPr lang="en-GB" b="1" dirty="0"/>
              <a:t>Definition (</a:t>
            </a:r>
            <a:r>
              <a:rPr lang="en-GB" b="1" dirty="0" err="1">
                <a:solidFill>
                  <a:srgbClr val="00B050"/>
                </a:solidFill>
              </a:rPr>
              <a:t>ReLU</a:t>
            </a:r>
            <a:r>
              <a:rPr lang="en-GB" b="1" dirty="0"/>
              <a:t> function):</a:t>
            </a:r>
          </a:p>
          <a:p>
            <a:pPr marL="0" indent="0">
              <a:buNone/>
            </a:pPr>
            <a:r>
              <a:rPr lang="en-GB" dirty="0"/>
              <a:t>The </a:t>
            </a:r>
            <a:r>
              <a:rPr lang="en-GB" b="1" dirty="0" err="1">
                <a:solidFill>
                  <a:srgbClr val="00B050"/>
                </a:solidFill>
              </a:rPr>
              <a:t>ReLU</a:t>
            </a:r>
            <a:r>
              <a:rPr lang="en-GB" dirty="0"/>
              <a:t> (short for </a:t>
            </a:r>
            <a:r>
              <a:rPr lang="en-GB" b="1" dirty="0"/>
              <a:t>"</a:t>
            </a:r>
            <a:r>
              <a:rPr lang="en-GB" b="1" dirty="0">
                <a:solidFill>
                  <a:srgbClr val="00B050"/>
                </a:solidFill>
              </a:rPr>
              <a:t>Rectified Linear Unit</a:t>
            </a:r>
            <a:r>
              <a:rPr lang="en-GB" b="1" dirty="0"/>
              <a:t>"</a:t>
            </a:r>
            <a:r>
              <a:rPr lang="en-GB" dirty="0"/>
              <a:t>) </a:t>
            </a:r>
            <a:r>
              <a:rPr lang="en-GB" b="1" dirty="0"/>
              <a:t>activation</a:t>
            </a:r>
            <a:r>
              <a:rPr lang="en-GB" dirty="0"/>
              <a:t> </a:t>
            </a:r>
            <a:r>
              <a:rPr lang="en-GB" b="1" dirty="0"/>
              <a:t>function</a:t>
            </a:r>
            <a:r>
              <a:rPr lang="en-GB" dirty="0"/>
              <a:t> is a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previous activation functions.</a:t>
            </a:r>
          </a:p>
          <a:p>
            <a:pPr marL="0" indent="0">
              <a:buNone/>
            </a:pPr>
            <a:r>
              <a:rPr lang="en-GB" dirty="0"/>
              <a:t>From [Glorot2011].</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488490" cy="5032375"/>
          </a:xfrm>
        </p:spPr>
        <p:txBody>
          <a:bodyPr>
            <a:normAutofit/>
          </a:bodyPr>
          <a:lstStyle/>
          <a:p>
            <a:pPr marL="0" indent="0">
              <a:buNone/>
            </a:pPr>
            <a:r>
              <a:rPr lang="en-GB" b="1" dirty="0"/>
              <a:t>Definition (</a:t>
            </a:r>
            <a:r>
              <a:rPr lang="en-GB" b="1" dirty="0">
                <a:solidFill>
                  <a:srgbClr val="00B050"/>
                </a:solidFill>
              </a:rPr>
              <a:t>Leaky </a:t>
            </a:r>
            <a:r>
              <a:rPr lang="en-GB" b="1" dirty="0" err="1">
                <a:solidFill>
                  <a:srgbClr val="00B050"/>
                </a:solidFill>
              </a:rPr>
              <a:t>ReLU</a:t>
            </a:r>
            <a:r>
              <a:rPr lang="en-GB" b="1" dirty="0">
                <a:solidFill>
                  <a:srgbClr val="00B050"/>
                </a:solidFill>
              </a:rPr>
              <a:t> </a:t>
            </a:r>
            <a:r>
              <a:rPr lang="en-GB" b="1" dirty="0"/>
              <a:t>function):</a:t>
            </a:r>
          </a:p>
          <a:p>
            <a:pPr marL="0" indent="0">
              <a:buNone/>
            </a:pPr>
            <a:r>
              <a:rPr lang="en-GB" dirty="0"/>
              <a:t>The </a:t>
            </a:r>
            <a:r>
              <a:rPr lang="en-GB" b="1" dirty="0">
                <a:solidFill>
                  <a:srgbClr val="00B050"/>
                </a:solidFill>
              </a:rPr>
              <a:t>leaky</a:t>
            </a:r>
            <a:r>
              <a:rPr lang="en-GB" dirty="0">
                <a:solidFill>
                  <a:srgbClr val="00B050"/>
                </a:solidFill>
              </a:rPr>
              <a:t> </a:t>
            </a:r>
            <a:r>
              <a:rPr lang="en-GB" b="1" dirty="0" err="1">
                <a:solidFill>
                  <a:srgbClr val="00B050"/>
                </a:solidFill>
              </a:rPr>
              <a:t>ReLU</a:t>
            </a:r>
            <a:r>
              <a:rPr lang="en-GB" dirty="0">
                <a:solidFill>
                  <a:srgbClr val="00B050"/>
                </a:solidFill>
              </a:rPr>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br>
              <a:rPr lang="en-GB"/>
            </a:br>
            <a:r>
              <a:rPr lang="en-GB"/>
              <a:t>This </a:t>
            </a:r>
            <a:r>
              <a:rPr lang="en-GB" dirty="0"/>
              <a:t>can help to alleviate the "dying </a:t>
            </a:r>
            <a:r>
              <a:rPr lang="en-GB" dirty="0" err="1"/>
              <a:t>ReLU</a:t>
            </a:r>
            <a:r>
              <a:rPr lang="en-GB" dirty="0"/>
              <a:t>" problem, where some neurons in the network "die" when they produce negative values and might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a:p>
            <a:pPr marL="0" indent="0">
              <a:buNone/>
            </a:pPr>
            <a:r>
              <a:rPr lang="en-GB" dirty="0"/>
              <a:t>(More in bonus slides!)</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0913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t>
                </a:r>
                <a:r>
                  <a:rPr lang="en-GB" b="1" dirty="0"/>
                  <a:t>any neural network architecture aims at finding the mathematical function </a:t>
                </a:r>
                <a14:m>
                  <m:oMath xmlns:m="http://schemas.openxmlformats.org/officeDocument/2006/math">
                    <m:r>
                      <a:rPr lang="en-GB" b="1" i="1" dirty="0" smtClean="0">
                        <a:latin typeface="Cambria Math" panose="02040503050406030204" pitchFamily="18" charset="0"/>
                      </a:rPr>
                      <m:t>𝒚</m:t>
                    </m:r>
                    <m:r>
                      <a:rPr lang="en-GB" b="1" i="1" dirty="0" smtClean="0">
                        <a:latin typeface="Cambria Math" panose="02040503050406030204" pitchFamily="18" charset="0"/>
                      </a:rPr>
                      <m:t>= </m:t>
                    </m:r>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that can map some given inputs </a:t>
                </a:r>
                <a14:m>
                  <m:oMath xmlns:m="http://schemas.openxmlformats.org/officeDocument/2006/math">
                    <m:r>
                      <a:rPr lang="en-GB" b="1" i="1" dirty="0" smtClean="0">
                        <a:latin typeface="Cambria Math" panose="02040503050406030204" pitchFamily="18" charset="0"/>
                      </a:rPr>
                      <m:t>𝒙</m:t>
                    </m:r>
                  </m:oMath>
                </a14:m>
                <a:r>
                  <a:rPr lang="en-GB" b="1" dirty="0"/>
                  <a:t> to outputs </a:t>
                </a:r>
                <a14:m>
                  <m:oMath xmlns:m="http://schemas.openxmlformats.org/officeDocument/2006/math">
                    <m:r>
                      <a:rPr lang="en-GB" b="1" i="1" dirty="0" smtClean="0">
                        <a:latin typeface="Cambria Math" panose="02040503050406030204" pitchFamily="18" charset="0"/>
                      </a:rPr>
                      <m:t>𝒚</m:t>
                    </m:r>
                  </m:oMath>
                </a14:m>
                <a:r>
                  <a:rPr lang="en-GB" b="1" dirty="0"/>
                  <a:t>.</a:t>
                </a:r>
                <a:r>
                  <a:rPr lang="en-GB" dirty="0"/>
                  <a:t> This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states that </a:t>
                </a:r>
                <a:r>
                  <a:rPr lang="en-GB" b="1" dirty="0"/>
                  <a:t>Neural Networks have a kind of universality property.</a:t>
                </a:r>
              </a:p>
              <a:p>
                <a:pPr marL="0" indent="0">
                  <a:buNone/>
                </a:pPr>
                <a:r>
                  <a:rPr lang="en-GB" dirty="0"/>
                  <a:t>In Layman terms,</a:t>
                </a:r>
                <a:r>
                  <a:rPr lang="en-GB" b="1" dirty="0"/>
                  <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neural network that can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 with a given precision!</a:t>
                </a:r>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𝟐</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75000"/>
                      </a:schemeClr>
                    </a:solidFill>
                  </a:rPr>
                  <a:t>Definition (the Universal Approximation Theorem):</a:t>
                </a:r>
              </a:p>
              <a:p>
                <a:pPr marL="0" indent="0">
                  <a:buNone/>
                </a:pPr>
                <a:r>
                  <a:rPr lang="en-GB" dirty="0">
                    <a:solidFill>
                      <a:schemeClr val="bg1">
                        <a:lumMod val="75000"/>
                      </a:schemeClr>
                    </a:solidFill>
                  </a:rPr>
                  <a:t>Mathematically speaking, </a:t>
                </a:r>
                <a:r>
                  <a:rPr lang="en-GB" b="1" dirty="0">
                    <a:solidFill>
                      <a:schemeClr val="bg1">
                        <a:lumMod val="75000"/>
                      </a:schemeClr>
                    </a:solidFill>
                  </a:rPr>
                  <a:t>any neural network architecture aims at finding the mathematical function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r>
                      <a:rPr lang="en-GB" b="1" i="1" dirty="0" smtClean="0">
                        <a:solidFill>
                          <a:schemeClr val="bg1">
                            <a:lumMod val="75000"/>
                          </a:schemeClr>
                        </a:solidFill>
                        <a:latin typeface="Cambria Math" panose="02040503050406030204" pitchFamily="18" charset="0"/>
                      </a:rPr>
                      <m:t>= </m:t>
                    </m:r>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that can map some given inputs </a:t>
                </a:r>
                <a14:m>
                  <m:oMath xmlns:m="http://schemas.openxmlformats.org/officeDocument/2006/math">
                    <m:r>
                      <a:rPr lang="en-GB" b="1" i="1" dirty="0" smtClean="0">
                        <a:solidFill>
                          <a:schemeClr val="bg1">
                            <a:lumMod val="75000"/>
                          </a:schemeClr>
                        </a:solidFill>
                        <a:latin typeface="Cambria Math" panose="02040503050406030204" pitchFamily="18" charset="0"/>
                      </a:rPr>
                      <m:t>𝒙</m:t>
                    </m:r>
                  </m:oMath>
                </a14:m>
                <a:r>
                  <a:rPr lang="en-GB" b="1" dirty="0">
                    <a:solidFill>
                      <a:schemeClr val="bg1">
                        <a:lumMod val="75000"/>
                      </a:schemeClr>
                    </a:solidFill>
                  </a:rPr>
                  <a:t> to outputs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oMath>
                </a14:m>
                <a:r>
                  <a:rPr lang="en-GB" b="1" dirty="0">
                    <a:solidFill>
                      <a:schemeClr val="bg1">
                        <a:lumMod val="75000"/>
                      </a:schemeClr>
                    </a:solidFill>
                  </a:rPr>
                  <a:t>.</a:t>
                </a:r>
                <a:r>
                  <a:rPr lang="en-GB" dirty="0">
                    <a:solidFill>
                      <a:schemeClr val="bg1">
                        <a:lumMod val="75000"/>
                      </a:schemeClr>
                    </a:solidFill>
                  </a:rPr>
                  <a:t> This function </a:t>
                </a:r>
                <a14:m>
                  <m:oMath xmlns:m="http://schemas.openxmlformats.org/officeDocument/2006/math">
                    <m:r>
                      <a:rPr lang="en-GB" i="1" dirty="0" smtClean="0">
                        <a:solidFill>
                          <a:schemeClr val="bg1">
                            <a:lumMod val="75000"/>
                          </a:schemeClr>
                        </a:solidFill>
                        <a:latin typeface="Cambria Math" panose="02040503050406030204" pitchFamily="18" charset="0"/>
                      </a:rPr>
                      <m:t>𝑓</m:t>
                    </m:r>
                    <m:r>
                      <a:rPr lang="en-GB" i="1" dirty="0" smtClean="0">
                        <a:solidFill>
                          <a:schemeClr val="bg1">
                            <a:lumMod val="75000"/>
                          </a:schemeClr>
                        </a:solidFill>
                        <a:latin typeface="Cambria Math" panose="02040503050406030204" pitchFamily="18" charset="0"/>
                      </a:rPr>
                      <m:t>(</m:t>
                    </m:r>
                    <m:r>
                      <a:rPr lang="en-GB" i="1" dirty="0" smtClean="0">
                        <a:solidFill>
                          <a:schemeClr val="bg1">
                            <a:lumMod val="75000"/>
                          </a:schemeClr>
                        </a:solidFill>
                        <a:latin typeface="Cambria Math" panose="02040503050406030204" pitchFamily="18" charset="0"/>
                      </a:rPr>
                      <m:t>𝑥</m:t>
                    </m:r>
                    <m:r>
                      <a:rPr lang="en-GB" i="1" dirty="0" smtClean="0">
                        <a:solidFill>
                          <a:schemeClr val="bg1">
                            <a:lumMod val="75000"/>
                          </a:schemeClr>
                        </a:solidFill>
                        <a:latin typeface="Cambria Math" panose="02040503050406030204" pitchFamily="18" charset="0"/>
                      </a:rPr>
                      <m:t>)</m:t>
                    </m:r>
                  </m:oMath>
                </a14:m>
                <a:r>
                  <a:rPr lang="en-GB" dirty="0">
                    <a:solidFill>
                      <a:schemeClr val="bg1">
                        <a:lumMod val="75000"/>
                      </a:schemeClr>
                    </a:solidFill>
                  </a:rPr>
                  <a:t> can be arbitrarily complex, based on the dataset and task at hand.</a:t>
                </a:r>
              </a:p>
              <a:p>
                <a:pPr marL="0" indent="0">
                  <a:buNone/>
                </a:pPr>
                <a:r>
                  <a:rPr lang="en-GB" dirty="0">
                    <a:solidFill>
                      <a:schemeClr val="bg1">
                        <a:lumMod val="75000"/>
                      </a:schemeClr>
                    </a:solidFill>
                  </a:rPr>
                  <a:t>The </a:t>
                </a:r>
                <a:r>
                  <a:rPr lang="en-GB" b="1" dirty="0">
                    <a:solidFill>
                      <a:schemeClr val="bg1">
                        <a:lumMod val="75000"/>
                      </a:schemeClr>
                    </a:solidFill>
                  </a:rPr>
                  <a:t>Universal</a:t>
                </a:r>
                <a:r>
                  <a:rPr lang="en-GB" dirty="0">
                    <a:solidFill>
                      <a:schemeClr val="bg1">
                        <a:lumMod val="75000"/>
                      </a:schemeClr>
                    </a:solidFill>
                  </a:rPr>
                  <a:t> </a:t>
                </a:r>
                <a:r>
                  <a:rPr lang="en-GB" b="1" dirty="0">
                    <a:solidFill>
                      <a:schemeClr val="bg1">
                        <a:lumMod val="75000"/>
                      </a:schemeClr>
                    </a:solidFill>
                  </a:rPr>
                  <a:t>Approximation</a:t>
                </a:r>
                <a:r>
                  <a:rPr lang="en-GB" dirty="0">
                    <a:solidFill>
                      <a:schemeClr val="bg1">
                        <a:lumMod val="75000"/>
                      </a:schemeClr>
                    </a:solidFill>
                  </a:rPr>
                  <a:t> </a:t>
                </a:r>
                <a:r>
                  <a:rPr lang="en-GB" b="1" dirty="0">
                    <a:solidFill>
                      <a:schemeClr val="bg1">
                        <a:lumMod val="75000"/>
                      </a:schemeClr>
                    </a:solidFill>
                  </a:rPr>
                  <a:t>Theorem</a:t>
                </a:r>
                <a:r>
                  <a:rPr lang="en-GB" dirty="0">
                    <a:solidFill>
                      <a:schemeClr val="bg1">
                        <a:lumMod val="75000"/>
                      </a:schemeClr>
                    </a:solidFill>
                  </a:rPr>
                  <a:t> states that </a:t>
                </a:r>
                <a:r>
                  <a:rPr lang="en-GB" b="1" dirty="0">
                    <a:solidFill>
                      <a:schemeClr val="bg1">
                        <a:lumMod val="75000"/>
                      </a:schemeClr>
                    </a:solidFill>
                  </a:rPr>
                  <a:t>Neural Networks have a kind of universality property.</a:t>
                </a:r>
              </a:p>
              <a:p>
                <a:pPr marL="0" indent="0">
                  <a:buNone/>
                </a:pPr>
                <a:r>
                  <a:rPr lang="en-GB" dirty="0">
                    <a:solidFill>
                      <a:schemeClr val="bg1">
                        <a:lumMod val="75000"/>
                      </a:schemeClr>
                    </a:solidFill>
                  </a:rPr>
                  <a:t>In Layman terms,</a:t>
                </a:r>
                <a:r>
                  <a:rPr lang="en-GB" b="1" dirty="0">
                    <a:solidFill>
                      <a:schemeClr val="bg1">
                        <a:lumMod val="75000"/>
                      </a:schemeClr>
                    </a:solidFill>
                  </a:rPr>
                  <a:t> no matter what </a:t>
                </a:r>
                <a14:m>
                  <m:oMath xmlns:m="http://schemas.openxmlformats.org/officeDocument/2006/math">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might be, there is a neural network that can approach the function </a:t>
                </a:r>
                <a14:m>
                  <m:oMath xmlns:m="http://schemas.openxmlformats.org/officeDocument/2006/math">
                    <m:r>
                      <a:rPr lang="en-GB" b="1" i="1" dirty="0">
                        <a:solidFill>
                          <a:schemeClr val="bg1">
                            <a:lumMod val="75000"/>
                          </a:schemeClr>
                        </a:solidFill>
                        <a:latin typeface="Cambria Math" panose="02040503050406030204" pitchFamily="18" charset="0"/>
                      </a:rPr>
                      <m:t>𝒇</m:t>
                    </m:r>
                    <m:d>
                      <m:dPr>
                        <m:ctrlPr>
                          <a:rPr lang="en-GB" b="1" i="1" dirty="0">
                            <a:solidFill>
                              <a:schemeClr val="bg1">
                                <a:lumMod val="75000"/>
                              </a:schemeClr>
                            </a:solidFill>
                            <a:latin typeface="Cambria Math" panose="02040503050406030204" pitchFamily="18" charset="0"/>
                          </a:rPr>
                        </m:ctrlPr>
                      </m:dPr>
                      <m:e>
                        <m:r>
                          <a:rPr lang="en-GB" b="1" i="1" dirty="0">
                            <a:solidFill>
                              <a:schemeClr val="bg1">
                                <a:lumMod val="75000"/>
                              </a:schemeClr>
                            </a:solidFill>
                            <a:latin typeface="Cambria Math" panose="02040503050406030204" pitchFamily="18" charset="0"/>
                          </a:rPr>
                          <m:t>𝒙</m:t>
                        </m:r>
                      </m:e>
                    </m:d>
                  </m:oMath>
                </a14:m>
                <a:r>
                  <a:rPr lang="en-GB" dirty="0">
                    <a:solidFill>
                      <a:schemeClr val="bg1">
                        <a:lumMod val="75000"/>
                      </a:schemeClr>
                    </a:solidFill>
                  </a:rPr>
                  <a:t> with a given precision!</a:t>
                </a:r>
              </a:p>
              <a:p>
                <a:pPr marL="0" indent="0">
                  <a:buNone/>
                </a:pPr>
                <a:r>
                  <a:rPr lang="en-GB" dirty="0">
                    <a:solidFill>
                      <a:schemeClr val="bg1">
                        <a:lumMod val="75000"/>
                      </a:schemeClr>
                    </a:solidFill>
                  </a:rPr>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F48C4257-4D0D-4E32-87CB-E388F83288B8}"/>
              </a:ext>
            </a:extLst>
          </p:cNvPr>
          <p:cNvSpPr txBox="1"/>
          <p:nvPr/>
        </p:nvSpPr>
        <p:spPr>
          <a:xfrm rot="21264550">
            <a:off x="808891" y="1821743"/>
            <a:ext cx="10730523" cy="4524315"/>
          </a:xfrm>
          <a:prstGeom prst="rect">
            <a:avLst/>
          </a:prstGeom>
          <a:noFill/>
        </p:spPr>
        <p:txBody>
          <a:bodyPr wrap="square" rtlCol="0">
            <a:spAutoFit/>
          </a:bodyPr>
          <a:lstStyle/>
          <a:p>
            <a:r>
              <a:rPr lang="en-GB" sz="4800" b="1" dirty="0">
                <a:ln w="22225">
                  <a:solidFill>
                    <a:schemeClr val="tx1"/>
                  </a:solidFill>
                  <a:prstDash val="solid"/>
                </a:ln>
                <a:solidFill>
                  <a:srgbClr val="0070C0"/>
                </a:solidFill>
              </a:rPr>
              <a:t>Two caveats, however:</a:t>
            </a:r>
          </a:p>
          <a:p>
            <a:r>
              <a:rPr lang="en-GB" sz="4800" b="1" dirty="0">
                <a:ln w="22225">
                  <a:solidFill>
                    <a:schemeClr val="tx1"/>
                  </a:solidFill>
                  <a:prstDash val="solid"/>
                </a:ln>
                <a:solidFill>
                  <a:srgbClr val="0070C0"/>
                </a:solidFill>
              </a:rPr>
              <a:t>- The model in question might be unfeasibly large (“slightly” annoying…!)</a:t>
            </a:r>
          </a:p>
          <a:p>
            <a:r>
              <a:rPr lang="en-GB" sz="4800" b="1" dirty="0">
                <a:ln w="22225">
                  <a:solidFill>
                    <a:schemeClr val="tx1"/>
                  </a:solidFill>
                  <a:prstDash val="solid"/>
                </a:ln>
                <a:solidFill>
                  <a:srgbClr val="0070C0"/>
                </a:solidFill>
              </a:rPr>
              <a:t>- And the resulting model is not even guaranteed to generalize (still our main goal last time I checked)</a:t>
            </a:r>
          </a:p>
        </p:txBody>
      </p:sp>
    </p:spTree>
    <p:extLst>
      <p:ext uri="{BB962C8B-B14F-4D97-AF65-F5344CB8AC3E}">
        <p14:creationId xmlns:p14="http://schemas.microsoft.com/office/powerpoint/2010/main" val="533565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p:txBody>
      </p:sp>
    </p:spTree>
    <p:extLst>
      <p:ext uri="{BB962C8B-B14F-4D97-AF65-F5344CB8AC3E}">
        <p14:creationId xmlns:p14="http://schemas.microsoft.com/office/powerpoint/2010/main" val="3880949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a:p>
            <a:r>
              <a:rPr lang="en-GB" dirty="0"/>
              <a:t>[Glorot2011] X. </a:t>
            </a:r>
            <a:r>
              <a:rPr lang="en-GB" b="1" dirty="0" err="1">
                <a:solidFill>
                  <a:schemeClr val="accent2">
                    <a:lumMod val="50000"/>
                  </a:schemeClr>
                </a:solidFill>
              </a:rPr>
              <a:t>Glorot</a:t>
            </a:r>
            <a:r>
              <a:rPr lang="en-GB" dirty="0"/>
              <a:t>, A. </a:t>
            </a:r>
            <a:r>
              <a:rPr lang="en-GB" dirty="0" err="1"/>
              <a:t>Bordes</a:t>
            </a:r>
            <a:r>
              <a:rPr lang="en-GB" dirty="0"/>
              <a:t>, and Y. </a:t>
            </a:r>
            <a:r>
              <a:rPr lang="en-GB" b="1" dirty="0" err="1">
                <a:solidFill>
                  <a:schemeClr val="accent2">
                    <a:lumMod val="50000"/>
                  </a:schemeClr>
                </a:solidFill>
              </a:rPr>
              <a:t>Bengio</a:t>
            </a:r>
            <a:r>
              <a:rPr lang="en-GB" dirty="0"/>
              <a:t>, “Deep Sparse Rectifier Neural Networks”, 2011.</a:t>
            </a:r>
          </a:p>
          <a:p>
            <a:r>
              <a:rPr lang="en-GB" dirty="0"/>
              <a:t>[Dubey2022] S. R. Dubey et al., “Activation Functions in Deep Learning: A Comprehensive Survey and Benchmark”, 2022.</a:t>
            </a:r>
          </a:p>
        </p:txBody>
      </p:sp>
    </p:spTree>
    <p:extLst>
      <p:ext uri="{BB962C8B-B14F-4D97-AF65-F5344CB8AC3E}">
        <p14:creationId xmlns:p14="http://schemas.microsoft.com/office/powerpoint/2010/main" val="5544014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another 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last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r>
              <a:rPr lang="en-GB" b="1" dirty="0">
                <a:solidFill>
                  <a:schemeClr val="accent2">
                    <a:lumMod val="50000"/>
                  </a:schemeClr>
                </a:solidFill>
              </a:rPr>
              <a:t>Meta</a:t>
            </a:r>
            <a:r>
              <a:rPr lang="en-GB" b="1" dirty="0"/>
              <a:t> </a:t>
            </a:r>
            <a:r>
              <a:rPr lang="en-GB" b="1" dirty="0">
                <a:solidFill>
                  <a:schemeClr val="accent2">
                    <a:lumMod val="50000"/>
                  </a:schemeClr>
                </a:solidFill>
              </a:rPr>
              <a:t>AI</a:t>
            </a:r>
            <a:r>
              <a:rPr lang="en-GB" b="1" dirty="0"/>
              <a:t>).</a:t>
            </a:r>
            <a:br>
              <a:rPr lang="en-GB" b="1" dirty="0"/>
            </a:br>
            <a:r>
              <a:rPr lang="en-GB" dirty="0">
                <a:hlinkClick r:id="rId3"/>
              </a:rPr>
              <a:t>https://scholar.google.com/citations?user=DhtAFkwAAAAJ&amp;hl=en</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therefore initialized with its own variance.</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283"/>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2458548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reported to be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360472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a:t>
            </a:r>
          </a:p>
          <a:p>
            <a:r>
              <a:rPr lang="en-GB" dirty="0"/>
              <a:t>Orthogonal initializations are sometimes useful but rare,</a:t>
            </a:r>
          </a:p>
          <a:p>
            <a:r>
              <a:rPr lang="en-GB" dirty="0"/>
              <a:t>Variance scaling initialization also exists but rarely used,</a:t>
            </a:r>
          </a:p>
          <a:p>
            <a:r>
              <a:rPr lang="en-GB" dirty="0"/>
              <a:t>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21232173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679176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𝟏</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660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9BF-02A5-A4EF-A085-7BC35E977CA9}"/>
              </a:ext>
            </a:extLst>
          </p:cNvPr>
          <p:cNvSpPr>
            <a:spLocks noGrp="1"/>
          </p:cNvSpPr>
          <p:nvPr>
            <p:ph type="title"/>
          </p:nvPr>
        </p:nvSpPr>
        <p:spPr/>
        <p:txBody>
          <a:bodyPr/>
          <a:lstStyle/>
          <a:p>
            <a:r>
              <a:rPr lang="en-GB" dirty="0"/>
              <a:t>From (Leaky) </a:t>
            </a:r>
            <a:r>
              <a:rPr lang="en-GB" dirty="0" err="1"/>
              <a:t>ReLU</a:t>
            </a:r>
            <a:r>
              <a:rPr lang="en-GB" dirty="0"/>
              <a:t> to more advanced LU</a:t>
            </a:r>
            <a:endParaRPr lang="en-SG" dirty="0"/>
          </a:p>
        </p:txBody>
      </p:sp>
      <p:sp>
        <p:nvSpPr>
          <p:cNvPr id="5" name="Content Placeholder 4">
            <a:extLst>
              <a:ext uri="{FF2B5EF4-FFF2-40B4-BE49-F238E27FC236}">
                <a16:creationId xmlns:a16="http://schemas.microsoft.com/office/drawing/2014/main" id="{37BA1BBA-59BB-0715-7267-183EC640573A}"/>
              </a:ext>
            </a:extLst>
          </p:cNvPr>
          <p:cNvSpPr>
            <a:spLocks noGrp="1"/>
          </p:cNvSpPr>
          <p:nvPr>
            <p:ph idx="1"/>
          </p:nvPr>
        </p:nvSpPr>
        <p:spPr>
          <a:xfrm>
            <a:off x="838200" y="1825624"/>
            <a:ext cx="10515600" cy="5032375"/>
          </a:xfrm>
        </p:spPr>
        <p:txBody>
          <a:bodyPr/>
          <a:lstStyle/>
          <a:p>
            <a:r>
              <a:rPr lang="en-GB" dirty="0"/>
              <a:t>Using </a:t>
            </a:r>
            <a:r>
              <a:rPr lang="en-GB" b="1" dirty="0" err="1"/>
              <a:t>ReLU</a:t>
            </a:r>
            <a:r>
              <a:rPr lang="en-GB" dirty="0"/>
              <a:t>, we can train deeper models, but the gradient would still die for negative numbers due to the zeroing in x &lt; 0.</a:t>
            </a:r>
          </a:p>
          <a:p>
            <a:r>
              <a:rPr lang="en-GB" dirty="0"/>
              <a:t>Numerous Activation Functions were created to address this problem such as </a:t>
            </a:r>
            <a:r>
              <a:rPr lang="en-GB" b="1" dirty="0" err="1"/>
              <a:t>LeakyReLU</a:t>
            </a:r>
            <a:r>
              <a:rPr lang="en-GB" dirty="0"/>
              <a:t> and </a:t>
            </a:r>
            <a:r>
              <a:rPr lang="en-GB" b="1" dirty="0" err="1"/>
              <a:t>PReLU</a:t>
            </a:r>
            <a:r>
              <a:rPr lang="en-GB" dirty="0"/>
              <a:t>, but were still subject to issues related to gradients.</a:t>
            </a:r>
          </a:p>
          <a:p>
            <a:r>
              <a:rPr lang="en-GB" dirty="0"/>
              <a:t>The most notable one would be the </a:t>
            </a:r>
            <a:r>
              <a:rPr lang="en-GB" b="1" dirty="0"/>
              <a:t>Exponential Linear Unit </a:t>
            </a:r>
            <a:r>
              <a:rPr lang="en-GB" dirty="0"/>
              <a:t>(</a:t>
            </a:r>
            <a:r>
              <a:rPr lang="en-GB" b="1" dirty="0"/>
              <a:t>ELU</a:t>
            </a:r>
            <a:r>
              <a:rPr lang="en-GB" dirty="0"/>
              <a:t>) functions.</a:t>
            </a:r>
          </a:p>
          <a:p>
            <a:r>
              <a:rPr lang="en-GB" dirty="0"/>
              <a:t>Exponential behaviour sped up learning by bringing the normal gradient closer to the unit natural gradient because of a reduced bias shift effect. </a:t>
            </a:r>
            <a:endParaRPr lang="en-SG" dirty="0"/>
          </a:p>
        </p:txBody>
      </p:sp>
    </p:spTree>
    <p:extLst>
      <p:ext uri="{BB962C8B-B14F-4D97-AF65-F5344CB8AC3E}">
        <p14:creationId xmlns:p14="http://schemas.microsoft.com/office/powerpoint/2010/main" val="107495268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ELU</a:t>
            </a:r>
            <a:r>
              <a:rPr lang="en-GB" b="1" dirty="0"/>
              <a:t> function):</a:t>
            </a:r>
          </a:p>
          <a:p>
            <a:pPr marL="0" indent="0">
              <a:buNone/>
            </a:pPr>
            <a:r>
              <a:rPr lang="en-GB" dirty="0"/>
              <a:t>The </a:t>
            </a:r>
            <a:r>
              <a:rPr lang="en-GB" b="1" dirty="0">
                <a:solidFill>
                  <a:srgbClr val="00B050"/>
                </a:solidFill>
              </a:rPr>
              <a:t>ELU</a:t>
            </a:r>
            <a:r>
              <a:rPr lang="en-GB" dirty="0"/>
              <a:t> (short for "</a:t>
            </a:r>
            <a:r>
              <a:rPr lang="en-GB" b="1" dirty="0">
                <a:solidFill>
                  <a:srgbClr val="00B050"/>
                </a:solidFill>
              </a:rPr>
              <a:t>exponential</a:t>
            </a:r>
            <a:r>
              <a:rPr lang="en-GB" dirty="0">
                <a:solidFill>
                  <a:srgbClr val="00B050"/>
                </a:solidFill>
              </a:rPr>
              <a:t> </a:t>
            </a:r>
            <a:r>
              <a:rPr lang="en-GB" b="1" dirty="0">
                <a:solidFill>
                  <a:srgbClr val="00B050"/>
                </a:solidFill>
              </a:rPr>
              <a:t>linear</a:t>
            </a:r>
            <a:r>
              <a:rPr lang="en-GB" dirty="0">
                <a:solidFill>
                  <a:srgbClr val="00B050"/>
                </a:solidFill>
              </a:rPr>
              <a:t> </a:t>
            </a:r>
            <a:r>
              <a:rPr lang="en-GB" b="1" dirty="0">
                <a:solidFill>
                  <a:srgbClr val="00B050"/>
                </a:solidFill>
              </a:rPr>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As we mentioned in the leaky </a:t>
            </a:r>
            <a:r>
              <a:rPr lang="en-GB" dirty="0" err="1"/>
              <a:t>ReLU</a:t>
            </a:r>
            <a:r>
              <a:rPr lang="en-GB" dirty="0"/>
              <a:t> function, ELU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4153479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More recent activation functions, such as </a:t>
            </a:r>
            <a:r>
              <a:rPr lang="en-GB" b="1" dirty="0">
                <a:solidFill>
                  <a:srgbClr val="00B050"/>
                </a:solidFill>
              </a:rPr>
              <a:t>Swish</a:t>
            </a:r>
            <a:r>
              <a:rPr lang="en-GB" dirty="0"/>
              <a:t> and </a:t>
            </a:r>
            <a:r>
              <a:rPr lang="en-GB" b="1" dirty="0">
                <a:solidFill>
                  <a:srgbClr val="00B050"/>
                </a:solidFill>
              </a:rPr>
              <a:t>Mish</a:t>
            </a:r>
            <a:r>
              <a:rPr lang="en-GB" dirty="0"/>
              <a:t>, are also worth looking into.</a:t>
            </a:r>
          </a:p>
          <a:p>
            <a:r>
              <a:rPr lang="en-GB" dirty="0"/>
              <a:t>Some functions like </a:t>
            </a:r>
            <a:r>
              <a:rPr lang="en-GB" b="1" dirty="0" err="1">
                <a:solidFill>
                  <a:srgbClr val="00B050"/>
                </a:solidFill>
              </a:rPr>
              <a:t>PReLU</a:t>
            </a:r>
            <a:r>
              <a:rPr lang="en-GB" dirty="0"/>
              <a:t> even suggest to use activation functions with </a:t>
            </a:r>
            <a:r>
              <a:rPr lang="en-GB" b="1" dirty="0"/>
              <a:t>learnable/trainable parameters</a:t>
            </a:r>
            <a:r>
              <a:rPr lang="en-GB" dirty="0"/>
              <a:t>.</a:t>
            </a:r>
          </a:p>
          <a:p>
            <a:r>
              <a:rPr lang="en-GB" dirty="0"/>
              <a:t>Those </a:t>
            </a:r>
            <a:r>
              <a:rPr lang="en-GB" b="1" dirty="0"/>
              <a:t>adaptive activation functions </a:t>
            </a:r>
            <a:r>
              <a:rPr lang="en-GB" dirty="0"/>
              <a:t>allow for different neurons to learn different activation functions for richer learning while adding parametric complexity to the networks (see [Dubey2022] for a good benchmark on activation functions).</a:t>
            </a:r>
          </a:p>
          <a:p>
            <a:r>
              <a:rPr lang="en-GB"/>
              <a:t>More in HW next week?</a:t>
            </a:r>
            <a:endParaRPr lang="en-GB" dirty="0"/>
          </a:p>
        </p:txBody>
      </p:sp>
    </p:spTree>
    <p:extLst>
      <p:ext uri="{BB962C8B-B14F-4D97-AF65-F5344CB8AC3E}">
        <p14:creationId xmlns:p14="http://schemas.microsoft.com/office/powerpoint/2010/main" val="183993317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In addition, the class of </a:t>
            </a:r>
            <a:r>
              <a:rPr lang="en-GB" b="1" dirty="0">
                <a:solidFill>
                  <a:srgbClr val="00B050"/>
                </a:solidFill>
              </a:rPr>
              <a:t>Gated Linear Unit </a:t>
            </a:r>
            <a:r>
              <a:rPr lang="en-GB" dirty="0"/>
              <a:t>(or </a:t>
            </a:r>
            <a:r>
              <a:rPr lang="en-GB" b="1" dirty="0">
                <a:solidFill>
                  <a:srgbClr val="00B050"/>
                </a:solidFill>
              </a:rPr>
              <a:t>GLU</a:t>
            </a:r>
            <a:r>
              <a:rPr lang="en-GB" dirty="0"/>
              <a:t>) has been studied quite a bit in Natural Language Processing architectures and they control what information is passed up to the following layer using gates mechanisms similar to the ones found in LSTMs.</a:t>
            </a:r>
          </a:p>
          <a:p>
            <a:r>
              <a:rPr lang="en-GB" dirty="0"/>
              <a:t>More on this on Week 6, stay tuned for more!</a:t>
            </a:r>
            <a:endParaRPr lang="en-SG" dirty="0"/>
          </a:p>
        </p:txBody>
      </p:sp>
    </p:spTree>
    <p:extLst>
      <p:ext uri="{BB962C8B-B14F-4D97-AF65-F5344CB8AC3E}">
        <p14:creationId xmlns:p14="http://schemas.microsoft.com/office/powerpoint/2010/main" val="224409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3920</TotalTime>
  <Words>5775</Words>
  <Application>Microsoft Office PowerPoint</Application>
  <PresentationFormat>Widescreen</PresentationFormat>
  <Paragraphs>472</Paragraphs>
  <Slides>94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94</vt:i4>
      </vt:variant>
    </vt:vector>
  </HeadingPairs>
  <TitlesOfParts>
    <vt:vector size="100" baseType="lpstr">
      <vt:lpstr>Arial</vt:lpstr>
      <vt:lpstr>Calibri</vt:lpstr>
      <vt:lpstr>Calibri Light</vt:lpstr>
      <vt:lpstr>Cambria Math</vt:lpstr>
      <vt:lpstr>Wingdings</vt:lpstr>
      <vt:lpstr>Office Theme</vt:lpstr>
      <vt:lpstr>50.039 Theory and Practice of Deep Learning W2-S1 Neural Networks, Initializers, Optimizers and other Good Practices</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Made that iterative process a trainer method for our class.</vt:lpstr>
      <vt:lpstr>Trainer function for our model</vt:lpstr>
      <vt:lpstr>A bad initialization?</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Initializations variations and more</vt:lpstr>
      <vt:lpstr>No free lunch theorem</vt:lpstr>
      <vt:lpstr>No free lunch theorem</vt:lpstr>
      <vt:lpstr>No free lunch theorem – season 1</vt:lpstr>
      <vt:lpstr>A weird initializer and a new problem</vt:lpstr>
      <vt:lpstr>PowerPoint Presentation</vt:lpstr>
      <vt:lpstr>PowerPoint Presentation</vt:lpstr>
      <vt:lpstr>The exploding gradient problem</vt:lpstr>
      <vt:lpstr>Unlucky initialization</vt:lpstr>
      <vt:lpstr>PowerPoint Presentation</vt:lpstr>
      <vt:lpstr>PowerPoint Presentation</vt:lpstr>
      <vt:lpstr>The learning rate tradeoff</vt:lpstr>
      <vt:lpstr>The learning rate tradeoff</vt:lpstr>
      <vt:lpstr>Triggering an exploding gradient on purpose</vt:lpstr>
      <vt:lpstr>PowerPoint Presentation</vt:lpstr>
      <vt:lpstr>PowerPoint Presentation</vt:lpstr>
      <vt:lpstr>No free lunch theorem – season 2</vt:lpstr>
      <vt:lpstr>About hyperparameters tuning</vt:lpstr>
      <vt:lpstr>About hyperparameters tuning</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 (An abstract one this time)</vt:lpstr>
      <vt:lpstr>New dataset! (An abstract one this time)</vt:lpstr>
      <vt:lpstr>New dataset!</vt:lpstr>
      <vt:lpstr>Adjusting our shallow NN</vt:lpstr>
      <vt:lpstr>It trains just fine! (or does it?)</vt:lpstr>
      <vt:lpstr>It 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Adding sigmoid activations</vt:lpstr>
      <vt:lpstr>Step 1: Drawing a computation graph</vt:lpstr>
      <vt:lpstr>Step 1: Drawing a computation graph</vt:lpstr>
      <vt:lpstr>Step 2: Recall the forward equations</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Backward Method Update</vt:lpstr>
      <vt:lpstr>Trains just fine! (Much lower loss BTW!)</vt:lpstr>
      <vt:lpstr>Trains just fine!</vt:lpstr>
      <vt:lpstr>Examples of activations: Sigmoid</vt:lpstr>
      <vt:lpstr>Examples of activations: Hyperbolic tangent</vt:lpstr>
      <vt:lpstr>About Sigmoid and Tanh functions</vt:lpstr>
      <vt:lpstr>Examples of activations: ReLU</vt:lpstr>
      <vt:lpstr>Examples of activations: Leaky ReLU</vt:lpstr>
      <vt:lpstr>A note on activation functions</vt:lpstr>
      <vt:lpstr>A note on activation functions</vt:lpstr>
      <vt:lpstr>The universal approximation theorem</vt:lpstr>
      <vt:lpstr>The universal approximation theorem</vt:lpstr>
      <vt:lpstr>Learn more about these topics</vt:lpstr>
      <vt:lpstr>Learn more about these topics</vt:lpstr>
      <vt:lpstr>Learn more about these topics</vt:lpstr>
      <vt:lpstr>Learn more about these topics</vt:lpstr>
      <vt:lpstr>Learn more about these topics</vt:lpstr>
      <vt:lpstr>The He initialization</vt:lpstr>
      <vt:lpstr>The LeCun initialization</vt:lpstr>
      <vt:lpstr>Initializations variations and more</vt:lpstr>
      <vt:lpstr>A note on activation functions</vt:lpstr>
      <vt:lpstr>A note on activation functions</vt:lpstr>
      <vt:lpstr>From (Leaky) ReLU to more advanced LU</vt:lpstr>
      <vt:lpstr>Examples of activations: ELU</vt:lpstr>
      <vt:lpstr>A note on more advanced activation functions</vt:lpstr>
      <vt:lpstr>A note on more advanced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2025-02-04T02:34:49Z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